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3E6B8-5282-4C4B-A3C2-54B02D9F2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BDF76-0451-4AEB-9AC3-29D352F50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6A370-3FC7-4905-A160-586529D36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E18CB-93E2-4154-8603-9B9C00B30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20DDD5-817A-435A-A550-522DA4D49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D07F9E-F12B-4358-B40F-6C5DC2B82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E6AD5F-4170-4048-89E7-4B5D8D0D4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2C602F-E400-44CF-B5B4-C31A7C99F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9E9AF-A5BB-439F-834C-CB7A1127D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ABDB6-E440-4FC8-B8E6-4AB44D6E8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FFE8B-761B-4CAA-A27A-1DC75EA88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1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36120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颅内肿瘤病人的护理查房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病人基本信息与病情概述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病人基本信息与病情概述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民族：汉族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文化程度：高中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家庭住址：XX省XX市XX区XX街道XX号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联系电话：XXX-XXXX-XXXX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入院时间：XXXX年XX月XX日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头痛、恶心、呕吐、视力模糊2个月，加重1周。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于2个月前无明显诱因出现头痛，呈阵发性胀痛，位于额颞部，无放射痛，无恶心、呕吐，无头晕、视物旋转，无视物模糊、双影及眼球震颤，无肢体乏力及抽搐。未予重视。1周前头痛症状加重，恶心、呕吐非喷射状，呕吐物为胃内容物，伴有视物模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高血压病史5年，最高血压达160/95mmHg，间断服用降压药，血压控制尚可；否认糖尿病、冠心病史；否认肝炎、结核等传染病病史；否认外伤及手术史；否认输血史；预防接种史不详。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现病史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出生于原籍，无外地久居史，否认疫区、疫情接触史。吸烟30余年，每日吸烟10支，已戒烟5年。饮酒30余年，每日饮白酒约2两，已戒酒5年。否认毒物、放射性物质接触史。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家庭和睦，夫妻关系良好。退休后生活规律，喜食腌制品、熏肉。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社会关系与生活方式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生理状况评估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评估病人的心率、血压、呼吸频率和体温是否正常。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观察病人是否清醒、是否有意识障碍或昏迷。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检查病人是否有偏瘫、肌肉萎缩等运动障碍。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评估病人是否有头痛、恶心、呕吐等症状，以及疼痛的程度和性质。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意识状态观察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肢体功能评估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社会支持系统评估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心理状况评估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观察病人是否有焦虑、抑郁、恐惧等情绪问题。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评估病人的记忆、思维、注意力等方面的能力。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了解病人的家庭、社会支持情况，以及家庭成员的照顾能力。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了解病人面对疾病和治疗的应对方式，如积极配合、消极抵抗等。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根据护理评估结果，确定病人是否存在颅内肿瘤，以及肿瘤的位置、大小和性质。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治疗方案建议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根据诊断结论，为病人提供合适的治疗方案建议，如药物治疗、手术治疗、放疗等。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根据病人的具体情况，制定个性化的护理计划，包括病情观察、症状控制、生活护理等方面的内容。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https://d.book118.com/117136120140006040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2024-09-13T06:29:42.907</cp:lastPrinted>
  <dcterms:created xsi:type="dcterms:W3CDTF">2024-09-12T22:29:42Z</dcterms:created>
  <dcterms:modified xsi:type="dcterms:W3CDTF">2024-09-12T22:29:44Z</dcterms:modified>
</cp:coreProperties>
</file>