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4582B-399D-4B10-B1B4-CA9312CF1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60D3E-0B08-49EF-92BB-222E89190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310F8-3EEA-4E2A-9AC2-5B769966D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95B23-7FC8-4277-AABB-7853F0D1C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9CF218-C72F-46D6-9435-080A4FE94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17AFFF-1983-4428-B6A4-C993C3A87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57A10D-6B51-430E-BD69-858F4346B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308976-6148-4841-B660-F1AA60536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2B547-8E18-470C-97DE-262B9B226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A71C0-428F-4020-9A52-80A9DFB15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52970-50B9-4C84-B932-FB106F11C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4005611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肺含铁血黄素沉着症课件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肺含铁血黄素沉着症概述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肺含铁血黄素沉着症的症状与诊断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肺含铁血黄素沉着症的治疗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肺含铁血黄素沉着症的预防与护理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肺含铁血黄素沉着症的案例分析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肺含铁血黄素沉着症概述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通常在儿童期发病，表现为反复发作的咳嗽、咯血和呼吸困难，病程较长且易反复。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肺含铁血黄素沉着症是一种罕见的肺部疾病，以肺泡内出血和肺组织中含铁血黄素沉着为特征。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3852" b="385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目前尚不完全清楚，可能与免疫系统异常、遗传因素或环境因素有关。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肺泡内出血后，红细胞分解为含铁血黄素，后者在肺组织中沉着，导致肺部结构和功能的损害。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较为罕见，全球范围内的发病率约为0.1/100,000。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无明显的地区差异，可在世界各地发病。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患者群体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主要发病年龄为儿童和青少年，男女发病率无明显差异。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肺含铁血黄素沉着症的症状与诊断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持续或反复的咳嗽，通常为干咳，有时伴有痰。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活动后出现呼吸急促、气喘等症状。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由于肺部炎症和胸膜刺激，可能出现胸痛。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由于贫血和全身症状，患者可能感到乏力。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部分患者可能出现发热，通常为低热。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了解患者的症状、家族史、职业和生活环境等。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包括全血细胞计数、血清铁蛋白、肝功能等。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检查患者的呼吸、循环和全身状况。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X线胸片和CT扫描有助于发现肺部病变。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持续咳嗽、呼吸困难等。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肺部听诊可能闻及干湿啰音。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血清铁蛋白降低，痰液或胃液中含铁血黄素细胞阳性。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影像学表现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X线胸片或CT扫描显示肺部病变，如肺纹理增多、小结节影等。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https://d.book118.com/117140056116006052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2024-09-26T03:57:08.036</cp:lastPrinted>
  <dcterms:created xsi:type="dcterms:W3CDTF">2024-09-25T19:57:08Z</dcterms:created>
  <dcterms:modified xsi:type="dcterms:W3CDTF">2024-09-25T19:57:09Z</dcterms:modified>
</cp:coreProperties>
</file>