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AD824-58E8-4258-AB0F-464D4BD54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80EDD1-8422-4135-917F-8C420FF7B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BF16C-C958-4FA7-913E-C650E97AF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12AB2-229D-467F-AE78-F60BF85FA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7F1C1B-9D24-4867-9F59-7A1C265F6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8CAFCA-9E49-4473-8941-8B465F4EF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6D7E5F-4247-4A4E-AFD2-562AACBA7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A1831-8029-479A-8AFD-8468A6384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36BF7-8579-4AD8-B05D-BE3DF1213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3A6BB-07F3-4367-9785-42C0472EF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64429-2E0D-4AD2-8A65-8C694022F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4011605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幼儿教师小班年终工作总结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本年度工作回顾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教育教学成果展示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德育工作成效分析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家长工作满意度调查及反馈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自我提升与团队建设总结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新一年工作计划与展望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通过对小班年终工作的总结，发现教育过程中的问题和不足，为改进教学方法、提升教育质量提供依据。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通过对自身工作的反思和总结，帮助教师积累教学经验，提升教育教学能力，实现专业成长。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促进教师专业成长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1417" r="31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625" b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通过向家长展示小班年终工作总结，增进家长对幼儿园教育工作的了解，促进家园之间的沟通和合作。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加强家园合作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0" r="1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包括制定教育计划、设计课程、组织教学活动、评估教学效果等方面的内容。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关注幼儿的身体发育、智力发展、情感发展、社会性发展等方面的表现和进步。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幼儿发展情况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涉及与家长的沟通、交流、合作等方面的内容，包括家长会、家园联系册、家长信箱等渠道的使用和效果。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家长工作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包括班级环境创设、幼儿行为习惯培养、班级纪律维护等方面的内容。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本年度工作回顾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尝试运用游戏化、情境化等教学方法，激发幼儿的学习兴趣，提高教学效果。同时，注重个体差异，因材施教，确保每个幼儿都能获得成长和进步。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课程设计与实施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根据小班幼儿的年龄特点和认知水平，设计并实施了丰富多彩的课程活动，包括语言、数学、科学、艺术等领域，有效促进了幼儿的综合发展。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教育评估与反馈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定期对幼儿的学习情况进行评估，及时向家长反馈幼儿在园表现及进步情况，为家长提供有针对性的教育建议。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333" r="143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00" r="16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品德培养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在日常活动中注重培养幼儿的良好品德，如尊重他人、诚实守信、热爱集体等，通过榜样示范、故事讲解等方式引导幼儿树立正确的价值观。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行为习惯养成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教育幼儿遵守基本的行为规范，如排队、分享、整理个人物品等，培养其良好的生活习惯和自理能力。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情感教育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关注幼儿的情感需求，通过拥抱、安慰等方式给予关爱和支持，帮助幼儿建立积极健康的情感基础。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家园沟通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定期与家长进行沟通交流，了解幼儿在家庭中的表现和需求，为家长提供教育指导和帮助。同时，向家长宣传幼儿园的教育理念和工作计划，取得家长的理解和支持。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鼓励家长积极参与幼儿园的各项活动，如亲子运动会、家长开放日等，增进家园之间的联系与合作。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家访工作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对有特殊需求的幼儿进行家访，深入了解其家庭环境和成长背景，为幼儿提供更加个性化的教育服务。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家长工作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619" r="9619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自我提升与团队建设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专业学习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积极参加各类教育培训和学术研讨会，不断更新自己的教育理念和教学方法，提高教育教学水平。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与同事保持良好的合作关系，共同研讨教育教学问题，分享经验和资源，促进团队整体水平的提高。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反思与改进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定期对自己的工作进行反思和总结，找出存在的问题和不足，制定改进措施并付诸实践，不断完善自己的工作方式和方法。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教育教学成果展示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课程实施过程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通过生动有趣的教学活动，引导幼儿积极参与，让他们在轻松愉快的氛围中学习新知识，掌握新技能。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课程评估与调整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定期对课程实施效果进行评估，根据幼儿的学习情况和反馈，及时调整课程内容和教学方法，以确保教学效果最大化。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课程体系建立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根据小班幼儿的年龄特点和发展需求，构建了科学合理的课程体系，包括语言、数学、科学、艺术、社交等多个领域。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课程设置与实施情况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通过创设生动有趣的情景，让幼儿在模拟的环境中学习，提高他们的学习兴趣和参与度。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情景教学法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游戏化教学法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个性化教学法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将游戏元素融入教学过程中，使幼儿在玩耍中学习新知识，培养他们的自主学习能力和创造力。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关注每个幼儿的个体差异，根据他们的兴趣、特长和学习需求，提供个性化的教学方案和指导。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教学方法创新与实践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通过丰富的教学活动，促进幼儿认知能力的发展，包括观察力、记忆力、思维力等方面。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认知能力提高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注重培养幼儿的积极情感态度和良好品德，如尊重他人、关心他人、自信自立等。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情感态度培养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通过集体活动和社交互动，促进幼儿的社会性发展，培养他们的合作精神和交往能力。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社会性发展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学生综合素质提升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通过建立多种家园沟通渠道，如家长会、家园联系册等，及时与家长分享幼儿在园的学习和生活情况。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家园沟通渠道建立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鼓励家长积极参与幼儿园的教育活动，如亲子阅读、家长助教等，促进家园共育的深入开展。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家长参与教育活动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定期对家园共育的效果进行评估，收集家长的反馈和建议，不断完善和优化家园共育的模式和内容。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家园共育效果评估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家园共育合作成果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德育工作成效分析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以培养幼儿良好的品德、习惯和社会性为目标，注重个性发展和情感关怀。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通过一系列德育活动和日常教育，大部分幼儿能遵守基本的行为规范，尊重他人，具有初步的责任感和同情心。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达成情况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德育目标设定与达成情况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https://d.book118.com/117140116052006032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2024-09-05T04:03:28.158</cp:lastPrinted>
  <dcterms:created xsi:type="dcterms:W3CDTF">2024-09-04T20:03:28Z</dcterms:created>
  <dcterms:modified xsi:type="dcterms:W3CDTF">2024-09-04T20:03:30Z</dcterms:modified>
</cp:coreProperties>
</file>