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527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14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38E0E7-9DA0-412B-AF36-A6EDCF99C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E31055-0DEF-4688-AA7E-414913D70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651A82-8B10-4F33-8A03-D5C2B35A6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70E80E-ACB1-4552-B583-379142ED3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D73334-8E53-42A0-BD63-E7447EDA4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B398A0-FC2F-45F3-9DF0-D7EB7F8FA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9939E2-615A-4804-912C-28AB8D40B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7B7BE2-DEDF-4B61-B4CD-43A48D38B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361517-013C-41DD-91F7-6B9E3B38C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293A22-45B6-4AE1-A60C-0BD39157D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308E3C-8CB6-40F8-A389-34185CF59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15265" r:id="rId2"/>
    <p:sldLayoutId id="2147515266" r:id="rId3"/>
    <p:sldLayoutId id="2147515267" r:id="rId4"/>
    <p:sldLayoutId id="2147515268" r:id="rId5"/>
    <p:sldLayoutId id="2147515269" r:id="rId6"/>
    <p:sldLayoutId id="2147515270" r:id="rId7"/>
    <p:sldLayoutId id="2147515271" r:id="rId8"/>
    <p:sldLayoutId id="2147515272" r:id="rId9"/>
    <p:sldLayoutId id="2147515273" r:id="rId10"/>
    <p:sldLayoutId id="214751527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14" Type="http://schemas.openxmlformats.org/officeDocument/2006/relationships/tags" Target="../tags/tag134.xml" /><Relationship Id="rId15" Type="http://schemas.openxmlformats.org/officeDocument/2006/relationships/tags" Target="../tags/tag135.xml" /><Relationship Id="rId16" Type="http://schemas.openxmlformats.org/officeDocument/2006/relationships/tags" Target="../tags/tag136.xml" /><Relationship Id="rId17" Type="http://schemas.openxmlformats.org/officeDocument/2006/relationships/tags" Target="../tags/tag137.xml" /><Relationship Id="rId18" Type="http://schemas.openxmlformats.org/officeDocument/2006/relationships/tags" Target="../tags/tag138.xml" /><Relationship Id="rId19" Type="http://schemas.openxmlformats.org/officeDocument/2006/relationships/tags" Target="../tags/tag139.xml" /><Relationship Id="rId2" Type="http://schemas.openxmlformats.org/officeDocument/2006/relationships/tags" Target="../tags/tag122.xml" /><Relationship Id="rId20" Type="http://schemas.openxmlformats.org/officeDocument/2006/relationships/tags" Target="../tags/tag140.xml" /><Relationship Id="rId21" Type="http://schemas.openxmlformats.org/officeDocument/2006/relationships/tags" Target="../tags/tag141.xml" /><Relationship Id="rId22" Type="http://schemas.openxmlformats.org/officeDocument/2006/relationships/tags" Target="../tags/tag142.xml" /><Relationship Id="rId23" Type="http://schemas.openxmlformats.org/officeDocument/2006/relationships/tags" Target="../tags/tag143.xml" /><Relationship Id="rId24" Type="http://schemas.openxmlformats.org/officeDocument/2006/relationships/tags" Target="../tags/tag144.xml" /><Relationship Id="rId25" Type="http://schemas.openxmlformats.org/officeDocument/2006/relationships/tags" Target="../tags/tag145.xml" /><Relationship Id="rId26" Type="http://schemas.openxmlformats.org/officeDocument/2006/relationships/tags" Target="../tags/tag146.xml" /><Relationship Id="rId27" Type="http://schemas.openxmlformats.org/officeDocument/2006/relationships/tags" Target="../tags/tag147.xml" /><Relationship Id="rId28" Type="http://schemas.openxmlformats.org/officeDocument/2006/relationships/tags" Target="../tags/tag148.xml" /><Relationship Id="rId29" Type="http://schemas.openxmlformats.org/officeDocument/2006/relationships/tags" Target="../tags/tag149.xml" /><Relationship Id="rId3" Type="http://schemas.openxmlformats.org/officeDocument/2006/relationships/tags" Target="../tags/tag123.xml" /><Relationship Id="rId30" Type="http://schemas.openxmlformats.org/officeDocument/2006/relationships/tags" Target="../tags/tag150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14" Type="http://schemas.openxmlformats.org/officeDocument/2006/relationships/tags" Target="../tags/tag190.xml" /><Relationship Id="rId15" Type="http://schemas.openxmlformats.org/officeDocument/2006/relationships/tags" Target="../tags/tag191.xml" /><Relationship Id="rId16" Type="http://schemas.openxmlformats.org/officeDocument/2006/relationships/tags" Target="../tags/tag192.xml" /><Relationship Id="rId17" Type="http://schemas.openxmlformats.org/officeDocument/2006/relationships/tags" Target="../tags/tag193.xml" /><Relationship Id="rId18" Type="http://schemas.openxmlformats.org/officeDocument/2006/relationships/tags" Target="../tags/tag194.xml" /><Relationship Id="rId19" Type="http://schemas.openxmlformats.org/officeDocument/2006/relationships/tags" Target="../tags/tag195.xml" /><Relationship Id="rId2" Type="http://schemas.openxmlformats.org/officeDocument/2006/relationships/tags" Target="../tags/tag178.xml" /><Relationship Id="rId20" Type="http://schemas.openxmlformats.org/officeDocument/2006/relationships/tags" Target="../tags/tag196.xml" /><Relationship Id="rId21" Type="http://schemas.openxmlformats.org/officeDocument/2006/relationships/tags" Target="../tags/tag197.xml" /><Relationship Id="rId22" Type="http://schemas.openxmlformats.org/officeDocument/2006/relationships/tags" Target="../tags/tag198.xml" /><Relationship Id="rId23" Type="http://schemas.openxmlformats.org/officeDocument/2006/relationships/tags" Target="../tags/tag199.xml" /><Relationship Id="rId24" Type="http://schemas.openxmlformats.org/officeDocument/2006/relationships/tags" Target="../tags/tag200.xml" /><Relationship Id="rId25" Type="http://schemas.openxmlformats.org/officeDocument/2006/relationships/tags" Target="../tags/tag201.xml" /><Relationship Id="rId26" Type="http://schemas.openxmlformats.org/officeDocument/2006/relationships/tags" Target="../tags/tag202.xml" /><Relationship Id="rId27" Type="http://schemas.openxmlformats.org/officeDocument/2006/relationships/tags" Target="../tags/tag203.xml" /><Relationship Id="rId28" Type="http://schemas.openxmlformats.org/officeDocument/2006/relationships/tags" Target="../tags/tag204.xml" /><Relationship Id="rId29" Type="http://schemas.openxmlformats.org/officeDocument/2006/relationships/tags" Target="../tags/tag205.xml" /><Relationship Id="rId3" Type="http://schemas.openxmlformats.org/officeDocument/2006/relationships/tags" Target="../tags/tag179.xml" /><Relationship Id="rId30" Type="http://schemas.openxmlformats.org/officeDocument/2006/relationships/tags" Target="../tags/tag206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14014512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2023年电焊工程师年度总结及下一年计划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,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2023年工作总结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项目经验和教训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下一年工作计划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302260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302260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风险预测和应对策略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672465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672465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总结和展望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2023年工作总结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完成的项目和任务</a:t>
            </a:r>
            <a:endParaRPr lang="zh-CN" altLang="en-US"/>
          </a:p>
        </p:txBody>
      </p:sp>
      <p:sp>
        <p:nvSpPr>
          <p:cNvPr id="1048910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完成了XX项目的焊接工作，保证了项目的质量和进度。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参与了YY项目的研发，提出了多项改进意见并得到实施。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独立承担了ZZ项目的焊接指导工作，确保了项目的顺利进行。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4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8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参与了多个小规模维修和改造项目，提供了及时有效的焊接技术支持。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0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遇到的问题和解决方案</a:t>
            </a:r>
            <a:endParaRPr lang="zh-CN" altLang="en-US"/>
          </a:p>
        </p:txBody>
      </p:sp>
      <p:sp>
        <p:nvSpPr>
          <p:cNvPr id="104896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7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8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生产进度延误：优化生产流程，提高工作效率，确保按时完成生产任务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8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团队协作不够紧密：加强团队建设，提高团队协作能力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8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焊接质量不稳定：通过加强技能培训和工艺控制，提高焊接质量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9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设备故障频繁：定期维护和保养设备，确保设备正常运行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技能提升和学习成果</a:t>
            </a:r>
            <a:endParaRPr lang="zh-CN" altLang="en-US"/>
          </a:p>
        </p:txBody>
      </p:sp>
      <p:sp>
        <p:nvSpPr>
          <p:cNvPr id="104902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2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3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3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3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3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4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4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4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熟练掌握了电弧焊接、等离子切割等技能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在实践中不断总结经验，提高技能水平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参加了多次焊接技术培训和研讨会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获得了国际焊接工程师认证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团队合作和沟通交流</a:t>
            </a:r>
            <a:endParaRPr lang="zh-CN" altLang="en-US"/>
          </a:p>
        </p:txBody>
      </p:sp>
      <p:sp>
        <p:nvSpPr>
          <p:cNvPr id="104910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团队合作：与团队成员紧密合作，共同完成项目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1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沟通交流：及时与团队成员沟通交流，确保工作顺利进行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1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协作能力：能够与其他团队成员协作，共同解决问题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2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领导能力：在项目中担任领导角色，带领团队完成目标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项目经验和教训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成功项目的经验总结</a:t>
            </a:r>
            <a:endParaRPr lang="zh-CN" altLang="en-US"/>
          </a:p>
        </p:txBody>
      </p:sp>
      <p:sp>
        <p:nvSpPr>
          <p:cNvPr id="104919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团队协作：保持高效的沟通和协作，确保项目顺利进行。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技术创新：不断探索新技术、新工艺，提高生产效率和质量。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风险管理：提前预测和评估项目风险，制定应对措施，确保项目安全。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客户需求：深入了解客户需求，提供个性化的解决方案，提高客户满意度。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失败项目的教训反思</a:t>
            </a:r>
            <a:endParaRPr lang="zh-CN" altLang="en-US"/>
          </a:p>
        </p:txBody>
      </p:sp>
      <p:sp>
        <p:nvSpPr>
          <p:cNvPr id="104925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5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6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6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6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6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7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7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7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沟通不畅：在项目中，团队成员之间沟通不充分，导致信息传递出现偏差。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团队协作不佳：团队成员之间缺乏协作精神，导致项目进展缓慢。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技能不足：在项目中遇到技术难题时，缺乏解决能力，导致项目受阻。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时间管理不当：项目进度安排不合理，导致项目延期。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个人成长和职业发展的收获</a:t>
            </a:r>
            <a:endParaRPr lang="zh-CN" altLang="en-US"/>
          </a:p>
        </p:txBody>
      </p:sp>
      <p:sp>
        <p:nvSpPr>
          <p:cNvPr id="1049334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技能提升：通过项目实践，提高了电焊技术水平，掌握了更多实际操作技巧。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团队协作：学会了更好地与团队成员沟通、协作，提高了团队意识和合作能力。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解决问题的能力：在项目中遇到问题时，能够独立思考、分析并寻找解决方案。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责任心和使命感：更加明白了作为电焊工程师的责任和使命，对自己的工作更加认真、负责。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下一年工作计划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3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https://d.book118.com/117140145122006034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65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13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21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Wingdings</vt:lpstr>
      <vt:lpstr>Office Theme</vt:lpstr>
      <vt:lpstr>2023年电焊工程师年度总结及下一年计划</vt:lpstr>
      <vt:lpstr>目录</vt:lpstr>
      <vt:lpstr>2023年工作总结</vt:lpstr>
      <vt:lpstr>完成的项目和任务</vt:lpstr>
      <vt:lpstr>遇到的问题和解决方案</vt:lpstr>
      <vt:lpstr>技能提升和学习成果</vt:lpstr>
      <vt:lpstr>团队合作和沟通交流</vt:lpstr>
      <vt:lpstr>项目经验和教训</vt:lpstr>
      <vt:lpstr>成功项目的经验总结</vt:lpstr>
      <vt:lpstr>失败项目的教训反思</vt:lpstr>
      <vt:lpstr>个人成长和职业发展的收获</vt:lpstr>
      <vt:lpstr>下一年工作计划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2024-09-08T15:18:32.449</cp:lastPrinted>
  <dcterms:created xsi:type="dcterms:W3CDTF">2024-09-08T07:18:32Z</dcterms:created>
  <dcterms:modified xsi:type="dcterms:W3CDTF">2024-09-08T07:18:34Z</dcterms:modified>
</cp:coreProperties>
</file>