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89208-87BD-4C36-95D2-D464CFC67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95ABF-9DC4-40AA-93AE-22F8E2DA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85430-9F1F-4AB4-8DD9-AD196D987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20AD1-F0DB-4DF9-BEAC-83DEF735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563EB-3FA4-4A31-B664-0ED520D0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AC847E-0F73-470E-9E33-78B51CCA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2C9C6-1155-466A-8EB6-49BBE84AA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1CE98-E143-4932-9137-66110F7BA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4455C-6886-4425-A5AD-F5884E19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ED0EB-31AA-4A67-8938-D80500F4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E7376-4651-450D-BDC5-A1EA380C6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41132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成功案例介绍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案例启示与建议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服装网络营销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随着互联网的普及和电子商务的兴起，服装行业的网络营销已成为一种重要的销售和推广方式。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通过对成功的服装网络营销案例进行研究和分析，总结经验教训，为其他企业提供借鉴和启示。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案例研究目的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了解服装网络营销的策略和技巧。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探讨网络营销对服装行业的影响和未来发展趋势。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分析成功案例的共同点和差异性。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为企业制定有效的服装网络营销策略提供参考和指导。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服装网络营销是指利用互联网平台和数字化技术，通过各种在线渠道进行服装产品推广、销售和品牌建设的一系列营销活动。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服装网络营销不仅包括线上销售，还包括品牌形象塑造、市场调研、产品推广、客户关系管理等环节。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25" r="10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通过网络，服装品牌可以快速覆盖全球市场，不受地域限制。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通过网络营销，企业可以降低传统渠道的运营成本，提高效率。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服装网络营销的优劣势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服装网络营销的优劣势</a:t>
              </a:r>
            </a:p>
            <a:p>
              <a:pPr marL="203200" lvl="0" indent="-203200">
                <a:buFont typeface="Arial"/>
                <a:buChar char="•"/>
              </a:pPr>
              <a:r>
                <a:rPr lang="en-US"/>
                <a:t>个性化定制：网络营销能够更好地满足消费者的个性化需求，提供定制化服务。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网络营销存在网络安全风险，需要加强数据保护和隐私措施。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网络营销环境下，服装品牌竞争更加激烈，需要不断创新以吸引消费者。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缺乏试穿体验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网络营销无法提供试穿体验，消费者可能因为无法亲身感受而放弃购买。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服装网络营销的优劣势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随着消费者对个性化需求的增加，服装网络营销将更加注重定制化服务和特色产品开发。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社交媒体在服装网络营销中的地位将越来越重要，品牌将通过社交媒体与消费者建立更紧密的联系。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社交媒体融合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线上线下的融合将成为未来服装网络营销的重要趋势，企业将通过线下体验店等方式增强消费者的购买信心。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大数据技术将更多地应用于服装网络营销中，帮助企业更好地了解消费者需求和市场趋势，实现精准营销。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大数据分析应用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服装品牌需明确其目标消费群体，根据消费者需求和喜好进行产品设计和定位。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通过独特的设计、材质、款式等元素，使产品在市场上具有竞争力，满足消费者追求个性化和差异化的需求。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确保产品品质，提供优质面料、做工和售后服务，树立品牌形象，赢得消费者信任。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根据市场竞争对手的价格水平进行定价，通过价格优势抢占市场份额。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根据消费者对产品价值的认知进行定价，提供物有所值的优质产品。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根据产品成本加上期望的利润进行定价，保证盈利的同时确保价格竞争力。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https://d.book118.com/117141132151006051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2024-09-25T02:42:54.344</cp:lastPrinted>
  <dcterms:created xsi:type="dcterms:W3CDTF">2024-09-24T18:42:54Z</dcterms:created>
  <dcterms:modified xsi:type="dcterms:W3CDTF">2024-09-24T18:42:56Z</dcterms:modified>
</cp:coreProperties>
</file>