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112908-09C0-4703-AA3A-C89A42262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9A2E9-E8C9-4C9E-A46D-9C4ACD23E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6F1A41-9E60-495F-825F-4BD848ABF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02808B-7D31-4EE9-ADB8-371B3A826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515383-64CC-4B08-812B-24593AEAC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0A143F-D00B-4BF9-BC9A-E88C6B7C5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635971-1EE3-4D4D-A976-BDBEEB1DE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CD433B-D2C7-40EA-8AF8-F9594193D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418C01-38B9-4609-A361-53A1AC516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DDAEB7-1D16-4ED3-BF3F-734E82F58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271111-4E95-4432-9D97-B25B95BE5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14113400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仓储物流部门合同管理与业务合规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合同签订前准备工作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合同签订过程及注意事项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合同履行过程中的监控与风险防范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业务合规性审查与整改工作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信息化手段在合同管理和业务合规中应用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总结：提高仓储物流部门合同管理和业务合规水平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753" b="1175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合同是平等主体的自然人、法人、其他组织之间设立、变更、终止民事权利义务关系的协议。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合同是保障仓储物流业务顺利进行的重要法律文件，能够明确各方权利义务，规范业务流程，降低法律风险。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合同定义及重要性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重要性体现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变动性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随着市场环境和业务需求的变化，合同条款可能需要不断调整和完善。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仓储物流业务涉及多种类型的合同，如仓储合同、运输合同、配送合同等。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合同条款众多，涉及业务、法律、财务等多个方面，需要专业人员进行审核和管理。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仓储物流行业合同特点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依法合规、平等自愿、诚实守信、公平合理。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确保合同内容合法合规，防范法律风险；提高合同管理效率，降低运营成本；促进业务发展，提升企业竞争力。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管理原则与目标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合同签订前准备工作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明确业务需求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对仓储物流部门的具体需求进行详细分析，包括仓库类型、地理位置、存储容量、物流渠道等。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市场调研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收集并分析潜在供应商的信息，了解行业趋势、市场价格水平和服务质量等。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对潜在供应商进行风险评估，包括财务状况、信誉度、合规性等方面。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需求分析与市场调研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根据业务需求和市场调研结果，制定供应商筛选和评估的标准。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制定评估标准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初步筛选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实地考察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根据评估标准对潜在供应商进行初步筛选，剔除明显不符合要求的供应商。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对初步筛选后的供应商进行实地考察，了解其仓储设施、物流渠道、管理水平等实际情况。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结合实地考察结果和其他相关信息，对供应商进行综合评估，确定最终候选名单。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供应商筛选与评估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052" r="25052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根据业务需求、市场调研结果和供应商评估情况，策划合同条款，包括服务范围、价格、期限、违约责任等关键内容。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条款策划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针对候选供应商的不同特点和优劣势，制定相应的谈判策略，争取最有利的合同条款。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谈判策略制定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在正式谈判前进行模拟谈判，检验条款策划和谈判策略的有效性，并做出相应调整。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模拟谈判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根据谈判结果，准备正式合同文本，确保合同条款的准确性和完整性。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合同文本准备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条款策划及谈判策略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合同签订过程及注意事项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由专业法务人员或业务负责人根据业务需求起草合同文本，确保合同条款的准确性和完整性。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文本起草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合同文本需经过多级审核，包括业务负责人、法务人员、公司领导等，确保合同内容符合法律法规和公司政策。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在起草合同时，可以优先参考和使用公司已有的合同范本，以提高工作效率和准确性。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合同范本使用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文本起草与审核流程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约定服务内容和标准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详细约定仓储物流服务的具体内容和执行标准，包括服务范围、服务时间、服务质量等。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违约责任和处理方式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详细列明各种违约情况下的责任归属和处理方式，以便在出现争议时有明确的解决依据。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价格和费用条款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明确约定服务价格、支付方式、发票开具等费用相关条款，避免后期产生价格纠纷。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明确双方基本信息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在合同中详细列明双方当事人的名称、地址、联系方式等基本信息，确保合同主体明确。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双方权利义务明确化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保密协议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根据业务需要，双方可签订保密协议，约定保密信息的范围、保密期限、保密责任等，确保商业秘密不被泄露。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在合同中明确约定双方对知识产权的保护义务，包括商标、专利、著作权等，防止知识产权被侵犯。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保密和知识产权条款的执行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双方应严格遵守保密和知识产权条款，如有违反，应承担相应的法律责任。同时，公司应建立完善的保密和知识产权管理制度，加强员工培训和监督，确保保密和知识产权工作的有效落实。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保密协议和知识产权保护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合同履行过程中的监控与风险防范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https://d.book118.com/117141134005006041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2024-09-13T16:47:18.664</cp:lastPrinted>
  <dcterms:created xsi:type="dcterms:W3CDTF">2024-09-13T08:47:18Z</dcterms:created>
  <dcterms:modified xsi:type="dcterms:W3CDTF">2024-09-13T08:47:20Z</dcterms:modified>
</cp:coreProperties>
</file>