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336BE-B943-4F88-A1AF-5EFBE74BD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993DB-A1C5-44E8-985E-E9090A07D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14454-88B4-469C-96E5-9EEA711E2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11A52-3D58-47D4-824D-3A9EF51EA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A2FE9F-AE99-4E77-A9C9-E4D897827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29CEF3-4813-44AB-B84A-71C9F0FC1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05BA4-D514-4877-92FE-9B2F8103A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60622-F2AE-46C6-A014-DACD57C1E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A03E0-D3A4-418D-8B1F-49354DCE2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4587E-1479-46D4-8A38-37CEC5C95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2B113-7400-404C-92E2-DF43DBF3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500020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护士网络安全管理查房ppt课件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护士网络安全职责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网络安全事件应对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网络安全法律法规与合规性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网络安全是指通过管理和技术手段，保护网络系统免受未经授权的访问、破坏、泄露、篡改等风险，保障网络数据的机密性、完整性和可用性。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网络安全不仅包括网络设备和系统的安全，还包括数据和信息的安全。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7102" r="71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随着信息技术的快速发展，网络已经成为人们生活和工作中不可或缺的一部分。网络安全直接关系到个人隐私、企业利益和国家安全。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网络安全是保障社会正常运转的基础设施之一，一旦网络受到攻击或破坏，将会对社会造成严重影响。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网络安全威胁是指通过网络或其他途径对网络系统进行破坏、盗窃、篡改等行为。常见的网络安全威胁包括黑客攻击、病毒、木马、钓鱼网站等。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网络安全风险是指网络系统存在的漏洞和隐患，可能导致网络系统受到攻击或破坏。常见的网络安全风险包括系统漏洞、密码泄露、不安全的网络连接等。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网络安全威胁与风险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护士网络安全职责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在收集、处理、存储和传输患者信息时，应采取适当的加密和安全措施，防止信息泄露和滥用。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只有授权人员才能访问患者信息，并应定期审查和更新权限设置，以确保只有经过授权的人员能够访问敏感数据。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保护患者隐私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限制访问权限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确保患者信息的安全性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遵守医疗行业的法律法规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护士在处理患者信息时应遵守相关法律法规，如HIPAA（健康保险流通与责任法案）和GDPR（通用数据保护条例）。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了解并遵守医院内部规定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除了遵守法律要求外，护士还应了解并遵守医院内部的网络安全政策和规定。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656" r="20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遵循法律法规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75" r="309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护士应时刻保持警惕，不轻易点击来自不明来源或可疑链接的邮件或短信。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如果收到可疑邮件，应仔细检查发件人、主题、内容和附件，并立即报告给相关部门。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识别可疑邮件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防范网络钓鱼攻击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识别和防范恶意软件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安装防病毒软件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医院应提供防病毒软件供员工使用，并定期更新病毒库和恶意软件库。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安全下载和安装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护士在下载和安装软件时应选择官方网站或可信任的来源，避免从不明来源下载和安装软件。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网络安全管理策略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强密码是保障网络安全的第一道防线，能够大大降低账户被破解的风险。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强密码应包含大小写字母、数字和特殊字符的组合，长度至少为8位，避免使用生日、姓名等容易被猜到的信息。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设置强密码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两步验证能够提供额外的安全保障，即使密码被破解，攻击者也需要第二步验证信息才能登录。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常见的两步验证方法包括短信验证码、电子邮件链接和应用程序生成的验证码等。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使用两步验证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https://d.book118.com/117150002052006031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2024-09-03T12:04:17.674</cp:lastPrinted>
  <dcterms:created xsi:type="dcterms:W3CDTF">2024-09-03T04:04:17Z</dcterms:created>
  <dcterms:modified xsi:type="dcterms:W3CDTF">2024-09-03T04:04:19Z</dcterms:modified>
</cp:coreProperties>
</file>