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EB50C-67B5-4E1E-9D8D-2157D3CAD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6C05D-7A9F-454E-88F4-A43A71098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F60BE-2050-4332-ACB9-8E026858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B3A2B-9FEB-4F76-99FD-22220697D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BF378-9142-41B6-8FBE-9BB8FD7BA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ACEA2-0CC8-49B7-B081-C07D14F9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5AC00-0EDF-4F89-B70E-BE9DA90E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B0648-76AE-4286-B8A8-3A3F66510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E0BA4-BFC3-4C96-8B9E-81463517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7FDDF-A329-4268-A1AB-DC4564529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87408-CCF6-43C4-88CA-D76239367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52123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基层管理者的情绪管理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识别与理解员工情绪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自我情绪调控技巧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建立良好团队氛围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有效沟通技巧在情绪管理中应用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情绪是人类在特定情境下产生的心理反应，包括生理、认知和行为三个方面的变化。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根据情绪的性质和强度，可分为积极情绪和消极情绪。积极情绪如快乐、兴奋等，消极情绪如愤怒、焦虑等。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积极情绪有助于提高工作专注度和创造力，而消极情绪可能导致工作效率下降。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积极情绪有助于促进团队成员间的沟通和合作，而消极情绪可能导致团队氛围紧张，影响团队协作。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情绪状态可能影响管理者的决策能力，积极情绪有助于做出更明智的决策，而消极情绪可能导致决策失误。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情绪对工作影响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管理者情绪管理重要性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有效管理情绪的管理者更能展现出领导力，赢得员工的信任和尊重。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团队氛围营造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管理者的情绪状态直接影响团队氛围，积极情绪有助于营造和谐、积极的团队氛围。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提高工作绩效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通过有效管理情绪，管理者可以保持冷静、理智的工作状态，从而做出更合理的决策，提高工作绩效。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识别与理解员工情绪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注意员工面部表情的变化，如微笑、皱眉、怒视等，以判断其情绪状态。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观察面部表情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观察身体语言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观察声音特征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910" b="79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留意员工的身体姿势、动作和手势，如抱臂、低头、挥手等，这些都能反映其内心感受。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关注员工说话的音调、音量和语速，这些也能透露出他们的情绪变化。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观察员工非言语表达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给予员工充分的时间和空间来表达自己的想法和感受，不要打断或急于给出建议。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通过开放式问题引导员工分享更多信息，以便更深入地了解他们的情绪和需求。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鼓励分享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在倾听过程中，通过点头、微笑等方式给予员工积极的反馈，让他们感受到被理解和尊重。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倾听员工心声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掌握团队动态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关注团队成员之间的互动和合作情况，了解员工在团队中的角色和期望。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与员工进行一对一沟通，了解他们的职业目标、发展需求和个人喜好等方面的信息。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了解员工对薪资福利、工作环境、培训机会等方面的需求和期望，以便更好地满足他们的合理要求。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了解员工需求及期望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自我情绪调控技巧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在面对压力或情绪激动时，通过深呼吸和冥想来放松身心，保持冷静。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深呼吸与冥想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在决策或处理问题时，运用逻辑思维和理性思考，避免情绪影响判断。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理性思考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耐心倾听他人的意见和感受，理解并尊重不同的观点，以平和的态度应对冲突。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保持冷静理智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与亲朋好友或同事交流，分享心情和困惑，获得情感支持和建议。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自我奖励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在完成任务或取得成就后，适当奖励自己，激发积极性和动力。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积极自我暗示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通过积极的自我暗示，调整心态，增强自信心和抗压能力。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208" b="1320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学会自我安慰与激励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https://d.book118.com/117152123043006030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2024-09-01T20:41:43.775</cp:lastPrinted>
  <dcterms:created xsi:type="dcterms:W3CDTF">2024-09-01T12:41:43Z</dcterms:created>
  <dcterms:modified xsi:type="dcterms:W3CDTF">2024-09-01T12:41:45Z</dcterms:modified>
</cp:coreProperties>
</file>