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791542-7B29-48A8-92B9-C2215251B3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77FC80-1E30-4E6E-B85C-E6C99A58DF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5C6CD6-F9A2-43BB-B686-C9D7002F0D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D68D54B-D55F-46C2-908C-92883D8753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72425E-FBE3-4321-8921-ADB5261DE0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9893D0-F99C-4820-9793-91069FA20E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DC22C8-F350-43FA-88D7-390257537D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8376A9-ACF0-40F1-8B80-84DE7AEACC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CBE3E1-8E24-4929-93E7-653C6EB9D9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E83EDD-7CCA-4EC4-99CC-13B5725C3D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D7FAFC-1F13-431D-A4C5-7A142B1CA3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15212610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组建房屋买卖代理服务公司方案</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XX-01-14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市场分析与定位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公司组建与运营规划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营销策略与推广手段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房屋买卖代理服务流程优化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财务管理与风险防范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团队建设与培训提升</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市场分析与定位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当前房地产市场规模巨大，交易活跃，为房屋买卖代理服务提供了广阔的市场空间。</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市场规模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政策环境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市场趋势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125" r="8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政府近年来出台了一系列房地产市场调控政策，对市场发展起到了一定的规范和引导作用。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随着城市化进程的加速和居民收入水平的提高，房地产市场仍将继续保持增长态势。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房地产市场现状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包括首次购房、改善性购房和投资性购房等不同需求的客户。</a:t>
            </a:r>
          </a:p>
        </p:txBody>
      </p:sp>
      <p:pic>
        <p:nvPicPr>
          <p:cNvPr id="4" name="Picture 4"/>
          <p:cNvPicPr>
            <a:picLocks noChangeAspect="1"/>
          </p:cNvPicPr>
          <p:nvPr/>
        </p:nvPicPr>
        <p:blipFill>
          <a:blip r:embed="rId2"/>
          <a:srcRect l="13792" r="1379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0750" r="10750"/>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875" r="1287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购房者</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包括个人房东、开发商和投资者等不同类型的房屋所有者。</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卖房者</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包括长期租赁和短期租赁等不同需求的客户。</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租赁者</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包括大型房地产中介公司、小型房屋买卖代理公司和独立经纪人等。</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主要竞争对手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大型公司拥有品牌优势和资源整合能力，小型公司则更加灵活，独立经纪人具有人脉优势。</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竞争优劣势</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7125" r="71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通过提供个性化服务、降低服务费用和拓展市场份额等策略与竞争对手展开竞争。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竞争策略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958" r="89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随着房地产市场的不断发展和政策环境的逐步优化，房屋买卖代理服务市场将迎来更多的发展机遇。例如，政府鼓励租赁市场的发展，将为代理服务公司提供更多的租赁业务机会。</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市场机会</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房地产市场波动、政策调整以及竞争对手的激烈竞争等因素可能对房屋买卖代理服务公司构成威胁。为应对这些威胁，公司需要密切关注市场动态和政策变化，并制定相应的风险应对措施。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市场威胁</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市场机会与威胁</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公司组建与运营规划</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公司名称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XX房屋买卖代理服务有限公司</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公司注册</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在相关政府部门完成注册手续，取得合法经营资格。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公司名称及注册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298" r="3129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设立总经理办公室、市场部、业务部、财务部、法务部等职能部门。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组织架构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根据业务需求，合理配置管理人员、业务人员、财务人员、法务人员等。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人员配置</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组织架构与人员配置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提供房屋买卖代理服务，包括房屋评估、交易撮合、合同签订、过户办理等。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专注于房屋买卖代理服务，以专业、高效、诚信为服务宗旨，打造行业知名品牌。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业务范围及定位</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公司定位</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业务范围</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过户办理流程</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协助买卖双方办理房屋过户手续，确保交易顺利完成。</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合同签订流程</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协助买卖双方签订房屋买卖合同，明确双方权利和义务。</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交易撮合流程</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根据客户需求和房屋评估结果，为客户寻找合适的买家或卖家，促成交易。</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客户服务流程</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接待客户咨询，了解客户需求，提供个性化服务方案，协助客户完成房屋交易。</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房屋评估流程</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接受客户委托，对房屋进行实地勘查和评估，出具评估报告。</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运营流程设计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营销策略与推广手段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3749" r="2374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品牌建设及宣传</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品牌定位</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明确公司的市场定位，塑造专业、可信赖的品牌形象。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品牌标识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设计独特且易于识别的公司标志，提升品牌辨识度。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品牌传播</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通过广告、公关活动、社交媒体等多种渠道进行品牌宣传，提高品牌知名度。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线下推广</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举办房产讲座、参加展会、发放宣传资料等，吸引潜在客户关注。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线上推广</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利用互联网广告、搜索引擎优化（SEO）、社交媒体营销等手段，扩大公司在网络上的曝光度。</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线上线下融合</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通过线上预约、线下看房等方式，实现线上线下服务的无缝对接。</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3306" r="13306"/>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线上线下推广结合</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提供优质的售前、售中和售后服务，满足客户需求，提升客户满意度。</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客户服务</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定期回访客户，了解客户反馈，及时解决客户问题，增强客户黏性。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客户关怀</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通过推荐奖励、会员制度等，鼓励客户介绍新客户，扩大客户群体。</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客户发展</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客户关系维护与发展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https://d.book118.com/117152126100006036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2024-09-11T11:03:50.469</cp:lastPrinted>
  <dcterms:created xsi:type="dcterms:W3CDTF">2024-09-11T03:03:50Z</dcterms:created>
  <dcterms:modified xsi:type="dcterms:W3CDTF">2024-09-11T03:03:52Z</dcterms:modified>
</cp:coreProperties>
</file>