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53CE-5B94-4568-89C4-7CACA5A0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483E-C6DE-40D4-A7E4-068222377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87B78-65AB-4A2C-8F03-FEDB91667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69CED-6368-4AC0-A378-70B4A9B5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A5BA2-7940-4C33-A595-06C69AA4E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5D570-5C7C-4266-AB37-AA75D2A9F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AF704-B287-4D01-BCBB-8525485B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A0697-29A8-4D07-9FE6-B89997AE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23BA1-CDE1-4E6D-A180-EAD9A6DC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9E8EB-87E7-484D-89B3-7273A25E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6DFAC-8130-47A4-AB7F-BAF7B601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53013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煤矿一岗双述安全工作法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一岗双述安全工作法概述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一岗双述安全工作法核心内容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实施步骤与方法探讨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监督检查与评估机制建立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总结经验并展望未来发展趋势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一岗双述安全工作法概述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62" b="2006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随着煤矿安全生产的形势日益严峻，传统的安全管理模式已无法满足实际需求，急需创新安全管理方法，提高员工的安全意识和风险预控能力。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一岗双述安全工作法是指在煤矿等高危行业中，员工在履行岗位职责的同时，进行安全自我描述和风险预控的一种方法。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通过一岗双述安全工作法的实施，强化员工的安全意识，提高员工对岗位风险的认知和控制能力，从而降低事故发生的概率。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一岗双述安全工作法是煤矿企业实现安全生产的重要手段之一，能够有效提升企业的安全管理水平，保障员工的生命安全和企业的财产安全。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06" r="27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一岗双述安全工作法适用于煤矿等高危行业的各个岗位，特别是那些涉及重大风险和危险源的岗位。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岗双述安全工作法具有广泛的推广价值，不仅可以应用于煤矿行业，还可以推广到其他高危行业，为企业的安全生产提供有力保障。同时，该方法还可以促进企业的安全文化建设，提高员工的安全素质和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适用范围及推广价值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瓦斯事故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由于瓦斯积聚、超限或爆炸等原因导致的事故，常见于高瓦斯矿井。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顶板事故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由于顶板冒落、片帮等原因造成的事故，与地质条件、支护方式等有关。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机电事故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因机电设备故障或操作不当引发的事故，如运输设备、排水设备等。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由内外火源引起的火灾，易导致人员伤亡和财产损失。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90" b="2199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52" b="1615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国家安全生产法律法规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包括《安全生产法》、《矿山安全法》等，明确了煤矿安全生产的法律责任和要求。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详细规定了煤矿安全生产的各项技术标准和操作规范。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安全生产政策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国家和地方政府发布的安全生产相关政策，如安全生产责任制、安全培训等。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安全管理机构设置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设立专门的安全管理机构，配备专业安全管理人员，负责安全生产的监督管理工作。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明确各级领导、各部门、各岗位的安全生产职责，建立安全生产责任追究制度。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制定完善的安全管理制度和操作规程，确保各项安全工作有章可循。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定期开展安全培训和教育工作，提高员工的安全意识和操作技能。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一岗双述安全工作法核心内容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确定各岗位的安全生产责任和任务，明确岗位职责范围和工作要求。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建立岗位责任清单，将责任细化到个人，确保每个员工都清楚自己的安全职责。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定期开展岗位职责培训和考核，提高员工对岗位职责的认知和履行能力。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制定各岗位的安全操作规程和作业标准，确保员工按照规定的程序和要求进行操作。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对操作规程进行定期评估和修订，确保其符合现场实际情况和安全生产要求。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37" b="163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通过培训和示范，使员工熟练掌握操作规程，提高操作的准确性和安全性。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操作规程标准化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建立风险预控机制，对煤矿生产过程中可能出现的风险进行预测、评估和控制。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制定隐患排查治理制度，定期开展隐患排查工作，及时发现和消除安全隐患。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鼓励员工积极参与风险预控和隐患排查工作，提高员工的安全意识和风险防范能力。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风险预控与隐患排查治理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https://d.book118.com/117153013142006040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2024-09-13T07:15:16.495</cp:lastPrinted>
  <dcterms:created xsi:type="dcterms:W3CDTF">2024-09-12T23:15:16Z</dcterms:created>
  <dcterms:modified xsi:type="dcterms:W3CDTF">2024-09-12T23:15:18Z</dcterms:modified>
</cp:coreProperties>
</file>