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F9B3-A441-4C74-9DDB-A79E2F8E7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E7254-E486-4BBC-AEAF-2C12E733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38BFD-86B4-4179-812E-F64182DC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81EBE-F393-45B9-9262-FD11FB797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5109F-1359-49C6-9C37-7ED13270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9E4F5-71FF-4B83-AF72-6594C3712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84897-3E20-43A9-8CF5-BFDF4464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91611-75CD-413D-86BE-B271EC20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41504-CE57-41DC-97EA-21E28CCE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61AA7-9D17-4105-A1E7-ABD9E5AE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B497E-76E0-47F8-ADC8-2C0833C9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53025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销售内勤工作总结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销售内勤工作成果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销售内勤是企业销售部门内部的行政管理人员，负责协调、处理销售过程中的各项事务，确保销售工作的顺利进行。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销售内勤作为销售团队的坚强后盾，对于提高销售效率、优化客户体验具有不可替代的作用。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内勤岗位介绍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接收、审核并处理客户订单，确保订单信息的准确无误，及时安排发货并跟进物流信息。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建立并维护客户档案，定期与客户进行沟通，了解客户需求，提供个性化服务。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负责销售数据的收集、整理、统计与分析，为销售团队提供决策支持。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销售数据统计与分析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协助销售团队与其他部门进行沟通与协调，确保公司内部资源的合理分配与利用。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内部协调与沟通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销售内勤通常位于企业的销售部门，与销售人员、市场人员等紧密合作，共同面对市场的挑战与机遇。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销售内勤需要与销售团队保持密切沟通，及时了解市场动态与销售进展，为销售团队提供必要的支持。同时，还需要与市场部门、生产部门等其他相关部门进行协作，确保公司资源的有效利用。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销售内勤工作成果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准确无误地接收客户订单，及时录入公司系统，确保信息一致。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订单接收与录入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订单审核与确认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订单跟进与反馈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对订单信息进行仔细核对，确保产品规格、数量、价格等准确无误，及时与客户确认。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实时跟进订单状态，及时向客户反馈生产、发货等进度信息，确保客户满意。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订单处理与跟进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建立完善的客户档案，包括客户基本信息、历史订单、服务记录等，方便随时查阅。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定期与客户保持联系，了解客户需求，提供个性化服务，如产品使用指导、售后支持等。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客户关怀与服务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及时处理客户投诉，认真倾听客户意见，积极协调资源解决问题，提升客户满意度。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303" b="15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销售数据统计与分析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销售数据统计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定期统计销售数据，包括销售额、订单数量、客户数量等，为销售团队提供有力支持。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销售数据分析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对销售数据进行深入分析，发现潜在问题和发展趋势，为销售策略制定提供依据。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市场信息反馈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收集市场信息和竞争对手动态，及时向销售团队反馈，协助调整销售策略和方案。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https://d.book118.com/117153025055006043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2024-09-17T04:10:04.568</cp:lastPrinted>
  <dcterms:created xsi:type="dcterms:W3CDTF">2024-09-16T20:10:04Z</dcterms:created>
  <dcterms:modified xsi:type="dcterms:W3CDTF">2024-09-16T20:10:06Z</dcterms:modified>
</cp:coreProperties>
</file>