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8F650F-3287-4487-BF7E-1CD6DFF9F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119C76-9AC3-41B8-959B-D3014A8A0C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128193-DEA6-42F1-A121-7D11AC2BC4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BAF683-D55F-424E-8662-1266B06B88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BED0D1-A7D4-454F-AEDC-0B66D1016B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36BB5B-6888-4C40-9C4F-0D7A45B936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299DE3-7241-41C3-9F28-29BC23D22B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76B6C8-9638-455A-8F8D-76115BDCEE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5F87EA-7076-4700-BA65-B6B4CF02C2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585F27-A5A9-4334-94C2-18E9FF3BE3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D51F4A-1D85-4D4D-91B7-FDCC43A33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15410303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辅助生产费用的核算课件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辅助生产费用概述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辅助生产费用的归集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辅助生产费用的分配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辅助生产费用核算的案例分析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辅助生产费用核算的优化建议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辅助生产费用概述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236" b="162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辅助生产费用是指企业中为生产车间提供辅助性生产或劳务作业而发生的费用。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辅助生产费用通常不是直接用于产品生产，而是为生产车间提供间接服务，如动力、维修、运输等。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成本控制</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辅助生产费用的合理控制有助于企业降低生产成本，提高经济效益。</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决策支持</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辅助生产费用的核算结果可以为企业的经营决策提供支持，帮助企业做出更合理的资源配置和经营策略。</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准确核算</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辅助生产费用是企业成本核算的重要组成部分，准确核算有助于企业合理归集和分配生产费用，提高成本核算的准确性。</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辅助生产费用的重要性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指直接为生产车间提供服务的费用，如设备维修费、运输费等。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直接辅助生产费用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间接辅助生产费用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期间费用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875" r="16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指间接为生产车间提供服务的费用，如办公费、水电费等。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指在一定期间内为所有生产车间提供服务的费用，如管理费用、销售费用等。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辅助生产费用的分类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辅助生产费用的归集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直接归集的方法简单明了，能够直接反映辅助生产部门所发生的成本，便于进行成本分析和控制。</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直接归集是指将辅助生产部门发生的直接费用直接计入辅助生产成本的方法。</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直接归集适用于费用发生比较单一、明确的辅助生产部门，如修理车间、运输队等。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直接归集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间接归集是指将辅助生产部门发生的间接费用先归集到一个中间成本池中，然后再按照一定的分配标准将其分配到辅助生产成本的方法。</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间接归集的方法能够比较客观地反映辅助生产部门所发生的成本，并且能够更好地进行成本控制和考核。</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间接归集适用于费用发生比较复杂、涉及多个部门或过程的辅助生产部门，如供电、供水、供气等部门。</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间接归集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归集的方法与步骤</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选择合适的归集方法</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根据辅助生产部门的实际情况选择直接归集或间接归集的方法。</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确定费用发生的范围</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明确哪些费用属于辅助生产费用，哪些费用不属于辅助生产费用，以便进行准确的归集。</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确定辅助生产部门</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首先需要明确哪些部门属于辅助生产部门，以便进行费用的归集。</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记录和汇总费用</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按照选定的方法记录和汇总辅助生产费用，确保数据的准确性和完整性。</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分配辅助生产费用</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将归集的辅助生产费用按照一定的分配标准分配到各受益对象，如基本生产车间、管理部门等。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辅助生产费用的分配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https://d.book118.com/117154103034006034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2024-09-08T01:08:44.928</cp:lastPrinted>
  <dcterms:created xsi:type="dcterms:W3CDTF">2024-09-07T17:08:44Z</dcterms:created>
  <dcterms:modified xsi:type="dcterms:W3CDTF">2024-09-07T17:08:46Z</dcterms:modified>
</cp:coreProperties>
</file>