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F009-1817-47D0-B1DB-D9C640D7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6804D-ADAC-44D3-A3B4-40B480C9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95F23-9380-49B0-8FCE-2041BAB00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8291D-A69C-4634-90B8-3E921C86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548D9-32D8-4ED6-BA4D-AC50B8CFB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4D85E-6CBD-45E9-9F29-B2DA2BA0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850A3-B695-4AF1-8787-E1B8C2C3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2402C-2E36-4562-9F04-8CAFA3BE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673A1-B2A8-4338-9803-8B895CCF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D99CD-34A4-466C-BAD0-41E07331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945C9-F81E-4309-87E8-9D8D6337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4113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中医护理的方法和技术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中医护理是指在中医理论指导下，运用整体观念和辩证施护的原则，对病人进行全面、整体的护理。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中医护理强调整体观念，认为人体是一个有机整体，各个部分相互联系、相互制约。在护理过程中，要综合考虑病人的生理、心理、社会、环境等因素，采取个性化的护理措施。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中医护理的原则包括扶正祛邪、标本缓急、同病异护、异病同护等。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是指通过增强病人的正气，提高机体抵抗力，以达到战胜疾病的目的。标本缓急是指根据病情的轻重缓急，采取合理的护理措施。同病异护、异病同护则是指根据不同病人的具体情况，采取不同的护理措施，同时对于不同的疾病，在某些方面也可以采取相同的护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中医护理有着悠久的历史，从古代的中医护理到现代的中医护理，经历了漫长的发展过程。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起源于古代的医疗实践，随着中医理论的不断完善和发展，中医护理也逐渐形成了完整的体系。在现代，中医护理得到了进一步的发展，与现代医学的结合也更加紧密，为人类的健康事业做出了巨大的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中医护理的方法和技术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通过针刺和艾灸刺激人体穴位，调和气血、平衡阴阳，达到治疗和保健的效果。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针灸护理是中医护理中常用的一种方法，通过针刺和艾灸刺激人体穴位，调和气血、平衡阴阳，达到治疗和保健的效果。针灸可以用于各种疾病的治疗，如疼痛、失眠、消化系统疾病等。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通过手法按摩，促进气血流通、舒缓肌肉紧张，达到调整身体状态、缓解病痛的目的。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推拿护理是中医护理中的一种重要方法，通过手法按摩，促进气血流通、舒缓肌肉紧张，达到调整身体状态、缓解病痛的目的。推拿可以用于治疗各种疾病，如颈椎病、腰肌劳损等。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通过拔罐产生的负压，吸附皮肤表面，促进气血流通、舒缓肌肉紧张，达到调整身体状态、缓解病痛的目的。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拔罐护理是中医护理中的一种重要方法，通过拔罐产生的负压，吸附皮肤表面，促进气血流通、舒缓肌肉紧张，达到调整身体状态、缓解病痛的目的。拔罐可以用于治疗各种疾病，如感冒、肌肉酸痛等。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通过中药的调理作用，针对不同病症进行个体化的治疗和保健。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是中医护理中的重要组成部分，通过中药的调理作用，针对不同病症进行个体化的治疗和保健。中药护理可以用于各种疾病的治疗和预防，如感冒、咳嗽、高血压等。中药护理具有副作用小、效果持久等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https://d.book118.com/117154113044006034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2024-09-08T02:59:31.473</cp:lastPrinted>
  <dcterms:created xsi:type="dcterms:W3CDTF">2024-09-07T18:59:31Z</dcterms:created>
  <dcterms:modified xsi:type="dcterms:W3CDTF">2024-09-07T18:59:33Z</dcterms:modified>
</cp:coreProperties>
</file>