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780C6-61EC-41C7-B14F-67E8B4EA9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AA49D-4649-43DD-8F1A-769B8773A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8E4C2-7AAB-47FB-8D21-AC3A313B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9BBA4-A0E9-4C7E-8A8A-C3A1FA9C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958FF-F90B-47B8-A4C8-4C6E079C4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234F8-3C32-4AF6-A4DF-14B28F691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CD4BE-240E-407A-8337-E741914C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33307-21BA-4853-8E26-326B7469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D0CFA-9E62-4D28-AC48-C7E24764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CBCF9-5A3C-4A09-BB63-352228D8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77274-46B5-42F2-B46B-B58C7AEF1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42011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会计信息系统应用操作实务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会计信息系统组成与结构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会计信息系统核心模块介绍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会计信息系统日常操作实务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会计信息系统应用技巧与提高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会计信息系统安全与风险控制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57" b="3205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会计信息系统是一种基于计算机技术的系统，用于收集、处理、存储和传输会计信息，以支持企业的决策、控制和报告过程。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会计信息系统的主要功能包括数据采集、数据处理、数据存储、信息输出和内部控制等。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会计信息系统的发展经历了手工处理、机械化处理、电子数据处理和网络化处理等阶段。随着计算机技术的不断进步，会计信息系统的功能和性能也不断提升。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目前，大多数企业已经采用了会计信息系统，实现了会计工作的电算化、网络化和智能化。同时，随着大数据、人工智能等新技术的发展，会计信息系统的应用范围和深度也在不断扩大。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会计信息系统是企业信息化建设的重要组成部分，对于提高企业的财务管理水平、加强内部控制、提高决策效率具有重要意义。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计信息系统，企业可以更加准确地记录和反映经济业务，提供更加及时、准确和全面的会计信息，为企业的管理决策提供更加可靠的支持。同时，会计信息系统还可以提高企业的工作效率和管理水平，降低企业的运营成本和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会计信息系统组成与结构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用于存储和处理会计数据的高性能计算机.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包括路由器、交换机等，用于组建企业内部局域网.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员工使用的计算机或移动设备，用于访问会计信息系统.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如Windows、Linux等，提供基本的计算机操作功能.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如Oracle、MySQL等，用于存储和管理会计数据.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如用友、金蝶等，提供会计核算、报表编制等功能.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包括原始凭证、记账凭证、账簿数据等.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25" r="177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与企业日常经营活动相关的数据，如销售数据、采购数据等.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如银行对账单、税务报表等外部机构提供的数据.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数据资源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负责会计信息系统的规划、实施和维护工作.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使用会计软件进行日常核算和报表编制工作.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对会计信息系统的数据进行审计和监督，确保数据的真实性和准确性.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如企业管理人员、业务人员等，通过会计信息系统获取所需的数据和信息.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人员队伍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会计信息系统核心模块介绍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建立总账账套，设置会计科目、凭证类别、外币及汇率等基础信息。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总账初始化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录入、修改、删除和审核记账凭证，实现凭证的自动过账和汇总。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提供总分类账、明细分类账、日记账等多维度账簿查询和打印功能。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账簿管理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自动进行期末调汇、结转损益等期末处理，生成相关凭证和报表。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总账模块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18" r="1591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自定义各类财务报表和内部管理报表的格式、数据来源和计算公式。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根据定义的报表格式和数据来源，自动生成各类报表数据。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提供趋势分析、结构分析、比较分析等多种报表分析方法。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支持将报表数据导出为Excel、PDF等格式，方便数据共享和打印。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报表模块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设置工资类别、人员类别、工资项目等基础信息。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工资类别管理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工资数据管理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工资条打印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工资统计分析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录入员工工资数据，支持批量导入和自动计算。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生成员工工资条，支持自定义打印格式和批量打印。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提供工资总额、平均工资、工资构成等统计分析功能。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工资核算模块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折旧计提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根据设定的折旧方法和折旧年限，自动计提固定资产折旧，生成相关凭证。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报表查询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提供固定资产明细表、折旧明细表等报表查询功能，方便了解固定资产状况。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资产变动处理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记录固定资产的增减变动情况，如购入、出售、报废等，并生成相关凭证。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固定资产卡片管理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建立固定资产卡片，记录资产详细信息，包括资产名称、规格型号、购入日期、原值等。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固定资产核算模块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https://d.book118.com/117154201141006041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2024-09-14T16:34:51.132</cp:lastPrinted>
  <dcterms:created xsi:type="dcterms:W3CDTF">2024-09-14T08:34:51Z</dcterms:created>
  <dcterms:modified xsi:type="dcterms:W3CDTF">2024-09-14T08:34:53Z</dcterms:modified>
</cp:coreProperties>
</file>