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19052C-5B64-45C8-8529-AF9DA2EDD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564A20-C52D-4874-9442-994DDF6CE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02292-6004-4080-B3B4-1686E9A2F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1FC3C3-0C8E-4F8B-9BA5-E13A55AE1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15D152-BB2D-4FC1-AC36-B0E25F402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441AA4-979C-4B7C-B98C-BA2A4D2E5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4621E8-6AC5-493D-B617-FC4D07AA0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C51194-E46F-4D55-9CDF-4AC9EDD2D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F9C3BA-CAED-41C4-8156-2130440DD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A22A47-8FC5-4566-9ADD-F8D2D07D7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1183A0-3EC5-47D7-BC71-DE1555B33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15502001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消防法律法规及安全责任划分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消防法律法规概述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消防安全责任划分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消防法律法规的具体内容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违反消防法律法规的后果及处罚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消防安全责任事故案例分析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消防法律法规概述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消防法律法规是指国家制定和颁布的，用于规范消防安全管理、预防火灾和减少火灾危害、保护人身和财产安全的法律、行政法规、地方性法规和规章等文件的总称。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具有法律效力，具有强制性；内容广泛，涉及消防安全管理的各个方面；具有稳定性和连续性，但也需要随着社会发展和消防安全形势的变化进行修订和完善。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消防法律法规的定义与特点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消防法律法规的重要性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保障人民生命财产安全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通过规范消防安全管理，减少火灾事故的发生，保障人民的生命财产安全。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维护社会稳定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消防法律法规的制定和实施，有助于维护社会稳定，保障公共安全。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促进经济发展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良好的消防安全管理，有助于保障企业的正常生产和经营，促进经济发展。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在古代，中国和外国都曾制定过一些消防法律法规，但多为简单的规定和命令。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292" r="172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古代消防法律法规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随着工业革命的发展和城市化进程的加速，近代消防法律法规逐渐形成和完善，内容更加全面和具体。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近代消防法律法规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083" r="19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现代消防法律法规更加注重科学性和预防性，涉及的领域也更加广泛，同时也在不断修订和完善中。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现代消防法律法规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消防法律法规的历史与发展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消防安全责任划分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监督检查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政府应定期对企事业单位的消防安全工作进行检查，确保其符合法律法规要求。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宣传教育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政府应加强消防安全宣传教育，提高公众的消防安全意识和自救能力。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制定和执行消防法律法规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政府应制定和执行消防法律法规，确保消防安全工作的有序进行。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政府部门的消防安全责任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542" b="16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开展消防安全培训演练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企事业单位应定期开展消防安全培训演练，提高员工的安全意识和应急处置能力。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建立健全消防安全管理制度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企事业单位应建立健全消防安全管理制度，明确各级职责和操作规程。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定期检查维护消防设施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企事业单位应定期检查和维护消防设施，确保其完好有效。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企事业单位的消防安全责任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458" r="845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个人应遵守消防法律法规，不进行违法违规行为。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遵守消防法律法规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个人在日常生活中如发现火灾隐患应及时向有关部门报告。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发现火灾隐患及时报告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个人应学习掌握基本的消防知识和技能，以便在火灾发生时能够正确应对。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学习掌握基本的消防知识和技能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个人的消防安全责任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消防法律法规的具体内容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建筑物的耐火等级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规定不同使用功能的建筑物应达到的耐火等级，以确保建筑结构在火灾中具有一定的耐火时间。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防火分区与安全出口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要求建筑物内部设置合理的防火分区，并确保每个分区都有足够的安全出口，以保障人员疏散。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消防设施的配置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规定建筑物内必须配置的消防设施，如灭火器、消火栓、火灾自动报警系统等，以及其安装位置和数量。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建筑防火设计规范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https://d.book118.com/117155020014006051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2024-09-23T23:07:18.988</cp:lastPrinted>
  <dcterms:created xsi:type="dcterms:W3CDTF">2024-09-23T15:07:19Z</dcterms:created>
  <dcterms:modified xsi:type="dcterms:W3CDTF">2024-09-23T15:07:21Z</dcterms:modified>
</cp:coreProperties>
</file>