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75FF85-CF1E-46EC-8FDC-B549010A8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0706F-343A-425C-A5DC-AAA5E39DE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F7567C-738C-43AB-A3E2-667C36183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E992C3-7D8B-4D34-ACD0-51D845ADF6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4D7D92-6478-44E4-9BDD-206E0407EC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4A5BDE-F124-4492-B083-846B5D0CAA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8C644B-A1CE-4741-B634-26308388D0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F1E57-48D4-4E9E-ADEE-9B1128127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A76D5F-EA03-4CD7-9ABB-6ADF78549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95CB5-DB40-4807-B174-F10C668AF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D6D84-7EFA-42C3-BD22-F5977694E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56001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禽蛋乳安全管理体系的特殊管理要求</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禽蛋乳安全管理体系的核心要素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特殊管理要求一：原料控制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特殊管理要求二：加工过程控制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特殊管理要求三：产品检验与放行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特殊管理要求四：食品安全事故应急处理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应对行业挑战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禽蛋乳行业面临着产品质量不稳定、安全风险高等问题，需要采取特殊的管理措施来加强质量控制和监管。</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提升消费者信心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通过实施特殊的管理要求，提高禽蛋乳产品的安全性和可靠性，增强消费者对产品的信任和满意度。</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保障禽蛋乳产品质量安全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通过建立特殊的管理体系，确保禽蛋乳产品从生产到消费的全过程质量安全，防范潜在的风险和危害。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636" b="86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管理体系的范围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禽蛋乳生产企业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包括从事禽蛋乳生产、加工、包装、储存、运输等活动的企业，确保其遵守相关的法律法规和标准要求。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供应链相关方</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涉及禽蛋乳产品原材料供应、添加剂使用、设备提供等环节的相关方，要求其符合特殊的管理要求，保障产品质量安全。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监管部门和机构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负责对禽蛋乳生产企业和供应链相关方进行监管和检测的部门和机构，确保其有效履行职责，保障公众健康和安全。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禽蛋乳安全管理体系的核心要素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禽蛋乳生产、加工、运输、销售等各环节必须严格遵守国家相关法律法规，确保产品安全和质量。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遵循国家和行业标准，建立完善的禽蛋乳安全管理体系，确保产品质量和安全卫生指标达标。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法律法规和标准要求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执行标准规范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遵守国家法律法规</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组织结构和职责</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明确组织架构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企业应建立明确的组织架构，包括生产、质量、研发、采购、销售等部门，确保各部门职责清晰、协同高效。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强化责任意识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加强员工培训和意识教育，提高全员对禽蛋乳安全的重视程度和责任意识。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原料控制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严格筛选原料供应商，确保原料质量符合标准；对原料进行严格的检验和质量控制，防止不合格原料进入生产环节。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生产设备管理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定期对生产设备进行维护和保养，确保设备运转正常，减少故障对产品质量的影响。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制定详细的生产工艺操作规程，确保生产过程中的温度、时间、压力等参数得到有效控制，保证产品质量稳定。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生产工艺控制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建立生产过程监控机制，对关键控制点进行实时监控和记录；加强产品检验工作，确保出厂产品合格率100%。</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过程监控与检验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对发现的不合格品进行及时隔离、标识和处置，防止不合格品流入市场；同时对不合格原因进行调查分析，采取纠正措施防止问题再次发生。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不合格品处理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特殊管理要求一：原料控制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采购合同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与供应商签订采购合同，明确原料规格、质量标准、交货期限等要求。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原料验收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制定原料验收标准，对每批进货的原料进行感官、理化及微生物等指标检验，确保原料符合质量要求。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供应商选择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选择具有良好信誉和合规记录的供应商，确保原料来源可靠。</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原料采购与验收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库存记录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建立原料库存记录，详细记录原料的入库、出库及库存情况，以便追溯和管理。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储存设施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提供适宜的储存设施，确保原料在储存过程中不会受到污染或变质。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储存管理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对原料进行分类储存，遵循先进先出的原则，定期检查原料的储存状态，及时处理变质或过期原料。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原料储存与保管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使用记录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详细记录原料的使用情况，包括使用日期、使用量、使用部门等信息。</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追溯体系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建立原料追溯体系，确保可以追溯到每批原料的来源、质量状况及使用去向。</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不合格品处理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对检验不合格或使用过程中发现问题的原料，及时进行处理并记录，防止问题原料进入生产环节。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原料使用与追溯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特殊管理要求二：加工过程控制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https://d.book118.com/117156001066006033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2024-09-06T22:20:56.911</cp:lastPrinted>
  <dcterms:created xsi:type="dcterms:W3CDTF">2024-09-06T14:20:56Z</dcterms:created>
  <dcterms:modified xsi:type="dcterms:W3CDTF">2024-09-06T14:20:59Z</dcterms:modified>
</cp:coreProperties>
</file>