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A5D20F-27EE-449C-8CA2-848E582AA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DEC7F-4291-4D5D-89D6-BB6BEA6FA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A1C770-A145-4013-8596-EBE56666F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69C93F-3350-4B00-9B45-CA4388DE6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57CF95-904C-442B-8F69-C95B1A6601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A843BC-6FA7-433D-B2B4-8D38E83F45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15CD8-C7A4-4C5C-89FD-16B13B026C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9EA3EA-AC7F-49C8-82E1-8DACCD8DD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A1171B-6E00-4AF5-ACF4-2FC86EC67C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30A9C-0212-4321-811F-4F5F3ADED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DA71DE-2EB1-4324-8A2D-E2AC0F94D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5603615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高血糖的有关知识讲座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高血糖的基本知识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高血糖对健康的影响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高血糖的管理与控制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高血糖的预防与早期干预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高血糖患者的自我管理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高血糖的基本知识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高血糖是指血糖水平超过正常范围，通常以空腹血糖高于6.1mmol/L或餐后2小时血糖高于7.8mmol/L为标准。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高血糖是糖尿病、糖尿病前期以及其他一些疾病的主要特征之一。长期的高血糖可能导致多种并发症，如心血管疾病、肾脏疾病、神经病变等。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高血糖的定义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781" r="27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高血糖可以根据其病因和严重程度分为不同类型，包括糖尿病、糖尿病前期、应激性高血糖等。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是高血糖最常见的原因，可分为1型糖尿病、2型糖尿病和妊娠期糖尿病等类型。糖尿病前期是指血糖水平高于正常范围但尚未达到诊断为糖尿病的标准。应激性高血糖是指在严重烧伤、感染、手术等应激状态下出现的高血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高血糖的分类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高血糖的常见原因包括胰岛素分泌不足或作用障碍、胰高血糖素等激素分泌过多、饮食中糖分过高、长期缺乏运动等。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胰岛素是人体内唯一能够降低血糖的激素，当胰岛素分泌不足或作用障碍时，血糖无法正常降低，导致高血糖。胰高血糖素等激素能够升高血糖，当这些激素分泌过多时，也会引起高血糖。长期摄入过多糖分、缺乏运动等不良生活习惯也会增加高血糖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高血糖的常见原因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高血糖对健康的影响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771" b="87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321" b="1332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对心血管系统的影响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增加动脉粥样硬化的风险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长期高血糖会导致血管内皮细胞损伤，促进动脉粥样硬化的发生和发展。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引起高血压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高血糖常伴随着高血压的发生，两者相互影响，增加心血管疾病的风险。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心肌梗死和脑梗死的风险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高血糖可引起冠状动脉和脑血管内皮损伤，增加心肌梗死和脑梗死的风险。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长期高血糖会导致肾脏微血管病变，进而引起糖尿病肾病的发生和发展。</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糖尿病肾病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高血糖引起的肾脏损伤可导致肾功能不全，严重时可发展为尿毒症。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肾功能不全</a:t>
            </a:r>
          </a:p>
        </p:txBody>
      </p:sp>
      <p:pic>
        <p:nvPicPr>
          <p:cNvPr id="10" name="Picture 10"/>
          <p:cNvPicPr>
            <a:picLocks noChangeAspect="1"/>
          </p:cNvPicPr>
          <p:nvPr/>
        </p:nvPicPr>
        <p:blipFill>
          <a:blip r:embed="rId3"/>
          <a:srcRect l="9792" r="9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010" b="1001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高血糖降低机体免疫力，容易引起泌尿系统感染。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泌尿系统感染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对肾脏的影响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长期高血糖会导致周围神经受损，出现肢体麻木、疼痛等症状。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周围神经病变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自主神经病变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脑卒中和认知障碍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高血糖影响自主神经功能，可引起排汗异常、胃肠道功能紊乱等症状。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高血糖增加脑卒中和认知障碍的风险，影响神经系统功能。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对神经系统的损害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长期高血糖会导致视网膜血管病变，进而引起视网膜病变，严重时可导致失明。</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92" r="16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视网膜病变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高血糖可加速晶状体老化，引起白内障的发生。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白内障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高血糖影响视神经功能，可引起视神经病变，导致视力下降。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视神经病变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对眼睛的影响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高血糖的管理与控制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增加膳食纤维摄入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多吃蔬菜、水果、全谷类等富含膳食纤维的食物，有助于降低血糖。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减少高糖、高脂肪和高盐食物的摄入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高糖食物如糖果、甜饮料等，高脂肪食物如炸食、肥肉等，高盐食物如腌制食品、咸鱼等。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控制主食摄入量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主食中的碳水化合物是血糖的主要来源，适量减少主食摄入量可以有效控制血糖水平。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https://d.book118.com/117156036150006034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2024-09-08T21:38:57.674</cp:lastPrinted>
  <dcterms:created xsi:type="dcterms:W3CDTF">2024-09-08T13:38:57Z</dcterms:created>
  <dcterms:modified xsi:type="dcterms:W3CDTF">2024-09-08T13:38:59Z</dcterms:modified>
</cp:coreProperties>
</file>