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707BF-AB8C-4B4C-AA52-3EEC69FDC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A323B-1D7E-4E06-8A4E-2553946E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701ED-B64D-4EDA-B8A1-AAE8E80C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65D9-5DC4-4F65-B01F-735AFC4F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48E88-9359-4AA9-8DCB-65788C1D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206D5-AE46-454F-9A0F-20AA48CE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60FA6-BCEC-4BB9-ACDA-26295FCD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1C91A-D648-4A50-BDD8-39A8DB0D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03642-AE4A-42B3-9D38-E1241A78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47C85-9272-4F07-A7D4-3DC3E018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2F3C-8EE3-48B2-9474-883675AB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6054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学校校史与校庆活动的文化传承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学校校史概述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校庆活动的意义和价值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校庆活动的策划和实施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校庆活动中的文化传承和创新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校庆活动的效果和影响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传承校园文化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校庆活动是学校文化传承的重要载体，通过丰富多彩的文化活动，让师生员工更深刻地感受到学校文化的内涵和魅力。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弘扬学校精神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通过校庆活动，回顾学校发展历程，展示学校优良传统和办学理念，进一步弘扬学校精神，凝聚师生员工力量。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扩大学校影响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校庆活动不仅是对内的文化盛宴，也是对外的重要宣传窗口。通过校庆活动，可以扩大学校在社会上的知名度和影响力，提高学校的声誉和地位。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333" r="1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学校发展历程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介绍学校从创建到发展壮大的历史进程，包括重要事件、关键人物、办学理念等方面的内容。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校园文化特色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阐述学校在长期办学过程中形成的独特校园文化，包括校训、校风、教风、学风等方面的内容。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校庆活动安排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详细介绍校庆活动的主题、时间、地点、参与人员、活动内容等方面的安排，以及校庆活动的预期效果和实际成果。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师生员工感受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通过采访师生员工或者收集他们的反馈意见，了解他们对校庆活动的看法和感受，展示校庆活动在师生员工中产生的积极影响。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学校校史概述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8" r="32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学校创立时的社会背景、教育需求以及办学理念等。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学校从创立至今的发展历程，包括重要的时间节点和阶段性成果。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创立背景和历史沿革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学校在教育教学、科研、社会服务等方面的发展历程和成就。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学校历史上的重要事件，如重大改革、校名变更、校址迁移等。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重要事件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发展历程和重要事件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学校的办学理念、校训、校风等所体现的文化内涵。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精神传承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学校在长期办学过程中形成的独特精神风貌和优良传统，如学术精神、创新精神、奉献精神等。这些精神是学校发展的动力源泉，也是学校文化的核心。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学校文化和精神传承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校庆活动的意义和价值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传承学校历史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校庆活动是对学校历史的回顾和传承，通过展示学校的发展历程、重要事件和人物，让师生更深入地了解学校的文化底蕴和传统。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彰显学校精神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校庆活动是展示学校精神的重要平台，通过庆祝活动、文艺表演等形式，展现学校的办学理念、教育特色和师生风采，弘扬学校的核心价值观和精神追求。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弘扬学校文化和精神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校庆活动为师生提供了广泛的交流平台，增进了师生之间的联系和了解，有助于形成更加紧密的师生关系。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校庆活动让师生共同参与到学校的庆祝之中，感受到作为学校一份子的荣誉和自豪，从而增强对学校的认同感和归属感。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加强师生凝聚力和归属感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增强师生归属感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促进师生交流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推动学校品牌建设和发展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提升学校知名度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校庆活动是学校对外宣传的重要窗口，通过邀请校友、社会各界人士参加，扩大学校的影响力，提升学校的知名度和美誉度。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推动学校发展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校庆活动不仅是庆祝学校历史的盛会，更是展望未来发展的契机。通过校庆活动，可以凝聚人心、汇聚力量，为学校未来的发展提供强大的精神动力和支持。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校庆活动的策划和实施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https://d.book118.com/117156054122006044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2024-09-19T03:58:03.278</cp:lastPrinted>
  <dcterms:created xsi:type="dcterms:W3CDTF">2024-09-18T19:58:03Z</dcterms:created>
  <dcterms:modified xsi:type="dcterms:W3CDTF">2024-09-18T19:58:05Z</dcterms:modified>
</cp:coreProperties>
</file>