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277D7-39C3-4EA1-86A0-0CDF1834C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BF81C-939B-4F64-92D6-ADC5D28B1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C76475-5799-4789-9E86-C2C442D5F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1A163-B675-4AA9-A604-8E3FF8121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A75CAC-CB0E-4B45-8F29-F4AA72745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241CC-0ABB-45EF-8C40-BA4AB9F1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E47995-4A5B-488A-BCAE-F8F00619E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1A57D-6950-4E4E-903E-FCA0005DC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125C1D-A8AD-47FC-B852-858955B25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01837-6650-4018-8DC2-DDE6005FE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F76DA-0150-41B3-A2AA-C778A1143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010401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提升篮球竞赛品质的组织与编排方法研究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篮球竞赛品质概述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篮球竞赛组织与编排现状分析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提升篮球竞赛品质的组织策略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提升篮球竞赛品质的编排方法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篮球运动普及度高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篮球运动在全球范围内拥有广泛的参与者和观众群体，提升竞赛品质对于满足人们日益增长的体育需求具有重要意义。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竞赛品质关乎观赏体验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高品质的篮球竞赛能够吸引更多观众，提高比赛的观赏性和娱乐性，进而促进篮球运动的发展。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推动篮球运动发展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研究提升篮球竞赛品质的组织与编排方法，有助于完善比赛制度，提高比赛水平，进一步推动篮球运动的发展。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国内在篮球竞赛组织与编排方面已有一定的研究基础，但大多局限于理论探讨和经验总结，实证研究相对较少。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国外在篮球竞赛组织与编排方面的研究相对成熟，注重实证研究和数据分析，形成了一些较为完善的理论和方法体系。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随着科技的不断进步和大数据时代的到来，未来篮球竞赛组织与编排将更加注重数据分析和智能化应用，以提高比赛品质和观众体验。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本研究旨在通过分析当前篮球竞赛组织与编排存在的问题，提出针对性的优化措施，进而提升篮球竞赛的品质和观赏性。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对国内外关于篮球竞赛组织与编排的研究进行综述，总结现有研究成果和不足；其次，通过实证研究分析当前篮球竞赛组织与编排存在的问题；最后，提出针对性的优化措施和建议，为提升篮球竞赛品质提供理论支持和实践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篮球竞赛品质概述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竞赛环境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指比赛场地、设施、观众氛围和媒体宣传等外部环境因素。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竞赛组织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指比赛筹备、组织、管理和实施的整个过程，包括赛制设计、比赛规则、裁判选派和赛事保障等方面。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指参赛队伍和球员的竞技水平，包括技术、战术、体能和心理素质等方面。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篮球竞赛品质的定义与内涵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球员满意度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指球员对比赛过程和结果的满意程度，包括对场地设施、比赛安排、裁判水平和观众氛围等方面的评价。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比赛观赏性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指比赛的吸引力和观赏性，包括比赛过程、球员表现、战术运用和比赛结果等方面。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竞赛公平性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指比赛结果的公正性和客观性，包括裁判判罚、比赛规则执行和赛事监督等方面。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篮球竞赛品质的评价指标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优质的篮球竞赛能够吸引更多观众，提高比赛的观赏性和影响力。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提高比赛观赏性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750" b="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促进篮球运动发展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增强球员竞技水平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500" b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提升篮球竞赛品质有助于推动篮球运动的发展，提高篮球运动在社会中的地位和影响力。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高水平的篮球竞赛能够激发球员的竞技潜力，提高球员的竞技水平和综合素质。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提升篮球竞赛品质的重要性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篮球竞赛组织与编排现状分析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当前，篮球竞赛的组织架构通常包括主办单位、承办单位、协办单位等，各单位之间职责划分清晰，但协作效率有待提高。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竞赛规程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竞赛规程是篮球比赛的基本规则和指导文件，目前各级篮球比赛均有相应的竞赛规程，但在执行过程中存在不严格、不规范等问题。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参赛队伍的数量和质量是影响篮球竞赛品质的重要因素。目前，各级篮球比赛参赛队伍数量众多，但水平参差不齐，部分队伍缺乏专业训练和良好的竞技状态。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篮球竞赛组织现状分析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比赛时间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篮球比赛的编排需要考虑时间因素，包括比赛日期、比赛时长、中场休息等。目前，各级篮球比赛在时间安排上基本合理，但仍有部分比赛存在时间冲突或安排不当的情况。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6665" r="666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比赛场地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比赛场地是篮球比赛的基本条件之一，其设施状况直接影响到比赛的质量和观赏性。当前，大部分篮球比赛场地设施较为完善，但仍有部分场地存在设施陈旧、维护不足等问题。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对阵安排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对阵安排是篮球比赛编排的核心内容之一，合理的对阵安排能够增加比赛的悬念和观赏性。目前，各级篮球比赛在对阵安排上基本采用循环制或淘汰制，但部分比赛存在对阵安排不合理、缺乏公平性的问题。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篮球竞赛编排现状分析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当前篮球竞赛组织过程中存在各单位之间沟通不畅、协作不紧密的问题，导致组织效率不高。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组织效率不高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部分篮球比赛在编排过程中缺乏科学性和合理性，如对阵安排不公平、时间安排不合理等，影响了比赛的公平性和观赏性。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编排科学性不足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由于参赛队伍数量众多且水平差异较大，导致部分比赛竞技水平不高，缺乏观赏性。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参赛队伍水平参差不齐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提升篮球竞赛品质的组织策略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https://d.book118.com/117160104011006026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2024-08-30T22:50:48.378</cp:lastPrinted>
  <dcterms:created xsi:type="dcterms:W3CDTF">2024-08-30T14:50:48Z</dcterms:created>
  <dcterms:modified xsi:type="dcterms:W3CDTF">2024-08-30T14:50:50Z</dcterms:modified>
</cp:coreProperties>
</file>