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946D4-657D-4B55-9EAC-7A83878D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AEC2E-E052-4AFF-AC0E-C1451F884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A643B-A5C0-4B52-8383-0E24B31A1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F7A35-39C1-4DC6-9236-ABEC78994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41958-4864-4B78-ADB5-8FFBE8A56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61FA09-08B4-4A8A-9D80-BAA5CBB5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28885C-1198-4571-8FF5-B3857546A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84497-BA9F-4F58-BCAA-28F802BB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4D522-A359-4A0B-B175-C9254CE2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80E9A-894F-46B6-819F-95B0A9624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28210-E815-4D0A-B58C-60D1CD4B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61035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常微分方程和差分方程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常微分方程基本概念与解法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差分方程基本概念与解法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常微分方程与差分方程应用举例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数值解法在常微分方程和差分方程中的应用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微分方程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描述自然现象中连续变量之间关系的数学工具，通过未知函数的导数（或微分）来表示该函数。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差分方程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描述离散时间系统中变量之间关系的数学工具，通过未知函数的差分来表示该函数。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二者关系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微分方程和差分方程在数学上具有相似性，可以通过一定的数学变换相互转化。在实际应用中，微分方程主要用于连续时间系统的建模与分析，而差分方程则用于离散时间系统的建模与分析。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微分方程与差分方程概述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31" r="234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揭示自然现象规律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微分方程和差分方程作为数学工具，可以揭示自然现象中的内在规律和动态特性，有助于人们深入理解和认识自然世界。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微分方程和差分方程在物理学、化学、生物学、经济学等多个领域具有广泛应用，可以解决许多实际问题，如预测天气变化、分析化学反应过程、研究生物种群动态等。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推动数学发展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微分方程和差分方程作为数学的重要分支，其研究不仅推动了数学自身的发展，也为其他学科的进步提供了有力的数学支持。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常微分方程基本概念与解法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常微分方程是含有未知函数及其导数（或微分）的方程，且导数（或微分）的阶数是常数。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根据方程中未知函数的最高阶导数（或微分）的阶数，常微分方程可分为一阶、二阶和高阶常微分方程。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齐次方程法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适用于形如y' = f(y/x)的齐次方程，通过变量替换u = y/x转化为可分离变量的方程求解。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一阶线性方程法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适用于形如y' + p(x)y = q(x)的一阶线性方程，通过求解对应的一阶线性齐次方程并应用常数变易法求解。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分离变量法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适用于可分离变量的方程，通过分离变量并积分求解。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一阶常微分方程解法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高阶常微分方程解法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降阶法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通过适当的变量替换或方程变形，将高阶方程降为一阶或低阶方程求解。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常数变易法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适用于形如y'' + py' + qy = f(x)的高阶常系数线性方程，通过求解对应的高阶常系数齐次方程并应用常数变易法求解。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适用于形如y'' = f(x, y, y')的高阶非线性方程，通过逐步逼近的方法求解。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龙格-库塔法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一种高精度的数值解法，适用于一般形式的高阶常微分方程，通过多步迭代提高求解精度。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差分方程基本概念与解法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差分方程定义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差分方程是包含未知函数及其差分（或差商）的方程，与微分方程类似，但研究的是离散时间下的变化规律。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差分方程分类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根据差分方程中未知函数的最高阶差分的阶数，可分为一阶、二阶和高阶差分方程；根据差分方程中是否含有未知函数的滞后项或超前项，可分为滞后型、超前型和混合型差分方程。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差分方程定义及分类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通过递推关系式逐步求解未知函数的方法，适用于简单的一阶差分方程。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时域分析法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将差分方程转换为等效的离散时间系统进行分析，通过求解系统的响应来得到差分方程的解。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Z变换法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利用Z变换将差分方程转换为代数方程进行求解，适用于复杂的一阶差分方程。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一阶差分方程解法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https://d.book118.com/117161035200006040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2024-09-13T14:56:12.897</cp:lastPrinted>
  <dcterms:created xsi:type="dcterms:W3CDTF">2024-09-13T06:56:12Z</dcterms:created>
  <dcterms:modified xsi:type="dcterms:W3CDTF">2024-09-13T06:56:14Z</dcterms:modified>
</cp:coreProperties>
</file>