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55E626-A994-4918-BE36-C5B9D55617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A9C263-3702-431E-A860-AC488C775F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180FD7-589B-4E85-B597-945F57422A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489134-9551-4E52-993D-82820E2521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165381-0D03-4E62-A339-9EE3AB80E2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9EFE84-BF7B-44A4-895A-38F8C282FC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21D697D-D048-4583-848A-46D488C059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10C6FE-37D6-4FAB-9B2B-432D0A600A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44409-1A89-4853-8068-3E584B75FC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979E1-DB26-490A-9849-778342378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E41688-3238-40C2-803A-D1D1F03658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7162022026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9687" y="2615175"/>
            <a:ext cx="98869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支原体肺炎的传播途径与农村环境管理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7" y="0"/>
            <a:ext cx="12191747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433708" y="1852562"/>
            <a:ext cx="6974588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支原体肺炎的传播途径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农村环境对支原体肺炎传播的影响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农村环境管理策略与措施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国际经验与案例研究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MP是一种介于细菌和病毒之间的微生物，无细胞壁，主要通过呼吸道分泌物传播。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MP对环境的适应性较强，可在土壤、水和动物体内长期存活。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9575" r="9575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7150" r="7150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支原体肺炎是由支原体（MP）引起的呼吸道疾病，具有传染性。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发热、咳嗽、咳痰、呼吸困难等是支原体肺炎的常见症状。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支原体肺炎可引起肺部感染，严重时可导致呼吸衰竭和死亡。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支原体肺炎在儿童和老年人中发病率较高，且容易引发并发症，如心脏疾病等。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支原体肺炎的症状与影响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气候变化、环境污染等因素也可能影响支原体肺炎的流行趋势。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支原体肺炎在全球范围内均有分布，但流行情况因地区而异。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在一些发展中国家，由于卫生条件较差，支原体肺炎的发病率较高。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支原体肺炎的全球分布与流行情况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支原体肺炎的传播途径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7028" r="27028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925" r="289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6212" r="3621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空气传播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在封闭、拥挤的环境中，如学校、办公室等，空气流通不畅，增加了病原体的传播风险。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支原体肺炎患者咳嗽、打喷嚏时，会将含有病原体的飞沫传播到空气中，健康人吸入后可能感染。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009" b="1100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接触传播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支原体肺炎患者的手部可能沾染病原体，在接触门把手、桌椅等公共物品后，健康人再接触这些物品时可能感染。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与患者近距离接触，如拥抱、握手等，也可能导致病原体传播。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8833" b="88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支原体肺炎病原体可在某些动物体内繁殖，如鸟类、啮齿动物等，这些动物可能成为传播的中间宿主。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在农村环境中，动物与人接触的机会较多，增加了生物媒介传播的风险。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生物媒介传播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2" r="-12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-1706803" y="1236400"/>
            <a:ext cx="7392082" cy="1138956"/>
            <a:chOff x="-1706803" y="1236400"/>
            <a:chExt cx="7392082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-1706803" y="1236400"/>
              <a:ext cx="7392082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2628863"/>
            <a:ext cx="98888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农村环境对支原体肺炎传播的影响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农村人口密度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农村人口密度相对较低，但居住环境较为密集，这为支原体肺炎的传播提供了条件。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通风状况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农村的住房通风状况普遍较差，容易造成病毒在空气中的滞留和传播。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卫生条件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部分农村地区卫生条件较差，缺乏有效的垃圾处理和污水处理设施，增加了支原体肺炎传播的风险。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农村居住环境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https://d.book118.com/117162022026006030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E0E07"/>
      </a:dk1>
      <a:lt1>
        <a:srgbClr val="EFEED8"/>
      </a:lt1>
      <a:dk2>
        <a:srgbClr val="0E0E07"/>
      </a:dk2>
      <a:lt2>
        <a:srgbClr val="FFE5B9"/>
      </a:lt2>
      <a:accent1>
        <a:srgbClr val="00608A"/>
      </a:accent1>
      <a:accent2>
        <a:srgbClr val="0080B8"/>
      </a:accent2>
      <a:accent3>
        <a:srgbClr val="FFA89D"/>
      </a:accent3>
      <a:accent4>
        <a:srgbClr val="EFA572"/>
      </a:accent4>
      <a:accent5>
        <a:srgbClr val="2DA9AE"/>
      </a:accent5>
      <a:accent6>
        <a:srgbClr val="5BA2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2024-09-01T16:33:40.569</cp:lastPrinted>
  <dcterms:created xsi:type="dcterms:W3CDTF">2024-09-01T08:33:40Z</dcterms:created>
  <dcterms:modified xsi:type="dcterms:W3CDTF">2024-09-01T08:33:42Z</dcterms:modified>
</cp:coreProperties>
</file>