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3B670F-C434-4401-87FD-29FAA37EE7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F97102-AA3E-4EEB-A637-2300918EEE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64E1CF-2F2E-424A-88F1-6A955FB138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8F8A3E-2A80-4DBB-A055-12C1DFC1EE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DA1071-CE71-4EF6-8BB9-1DC07B69EF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DC9502-6409-4D33-9BD5-43D8D5DFE2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8686D55-1595-46E3-BFDA-352F9013A7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15D128-D7C2-4B6E-AD89-CB169A714E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8487CF-3852-4726-BA76-98101ADBB3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BC8BBC-5368-4054-98D2-C3FE93D3AC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39593C-1BAE-4890-AECD-125EDE032A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716206604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磨牙症诊疗指南解读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磨牙症概述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磨牙症的症状与诊断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磨牙症的治疗方法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磨牙症的预防与日常护理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磨牙症诊疗指南的解读与展望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磨牙症概述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磨牙症是一种口腔疾病，表现为牙齿在非生理状态下紧咬或磨动，通常在夜间发生。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根据发病机制，磨牙症可分为原发性磨牙症和继发性磨牙症。原发性磨牙症通常与精神压力、焦虑、紧张等心理因素有关，而继发性磨牙症则是由其他口腔疾病或全身性疾病引起的。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1250" r="31250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发病机制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神经机制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磨牙症的发生与中枢神经系统的调节有关，特别是咀嚼神经中枢的异常兴奋。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肌肉机制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磨牙症患者的咀嚼肌群往往处于紧张状态，导致牙齿紧咬或磨动。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心理因素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精神压力、焦虑、紧张等心理因素是原发性磨牙症的重要诱因，这些心理状态可能导致咀嚼肌群的紧张和中枢神经系统的调节异常。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磨牙症在人群中的发病率较高，但具体的发病率因地区、年龄、性别等因素而异。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5000" r="25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年龄、性别、遗传因素、心理状态、生活习惯等都可能影响磨牙症的发病风险。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磨牙症可能导致牙齿磨损、牙齿松动、颞下颌关节紊乱等并发症，影响患者的口腔健康和生活质量。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流行病学特征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磨牙症的症状与诊断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712" r="15712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磨牙症患者夜间磨牙是常见症状，表现为牙齿在无意识状态下相互摩擦，发出刺耳的声音。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夜间磨牙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长期磨牙会导致牙齿表面磨损，严重时可能出现牙齿敏感、疼痛等症状。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牙齿磨损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磨牙症患者常感到咀嚼肌疲劳、酸痛，甚至出现张口困难的情况。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咀嚼肌疲劳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由于夜间磨牙导致的噪音和不适，磨牙症患者容易出现睡眠质量下降、失眠等问题。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睡眠质量下降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主要症状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诊断标准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夜间磨牙声音明显，影响他人休息。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牙齿磨损严重，出现敏感、疼痛等症状。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咀嚼肌疲劳、酸痛，张口困难。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睡眠质量下降，白天疲劳无力。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焦虑、抑郁等心理问题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焦虑、抑郁等心理问题也可能导致磨牙症，需要结合患者心理状况进行综合诊断。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其他疾病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如癫痫、帕金森病等神经系统疾病也可能引起磨牙症状，需要进行相关检查以排除。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颞下颌关节紊乱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颞下颌关节紊乱患者也会出现磨牙症状，但常伴随关节弹响、张口受限等症状。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鉴别诊断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磨牙症的治疗方法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通过调整患者对磨牙症的认知和行为，减轻焦虑和压力，从而降低磨牙的频率。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认知行为疗法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通过渐进性肌肉放松、深呼吸等技巧，缓解紧张情绪，减轻磨牙症状。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放松训练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心理治疗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https://d.book118.com/117162066044006031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2024-09-03T09:31:09.248</cp:lastPrinted>
  <dcterms:created xsi:type="dcterms:W3CDTF">2024-09-03T01:31:09Z</dcterms:created>
  <dcterms:modified xsi:type="dcterms:W3CDTF">2024-09-03T01:31:11Z</dcterms:modified>
</cp:coreProperties>
</file>