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BFDE25-ED09-4159-833B-BD6FFB45F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C6689F-1363-4099-BBDE-634CB9DC4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657E99-2EA2-4FA6-B077-AA166D49C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DA62EB-B4C9-43D3-9309-F4A437694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85D3C1-BD3C-4A00-BDB3-C12AEC521D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05F3D4-626E-4152-9DFD-068AFCB35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441A80-D0FA-46C8-B369-6335F3EBF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F61E3D-D150-42EE-8FAB-B8334F2FB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71AAA5-E5E7-475A-BAC4-161888412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CB9756-066D-4958-9EBC-30905A1CD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4743E5-9D6C-44F2-8EDD-8AB62BAE6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716310301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分析医学信息学在医疗信息系统中的数据安全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医学信息学数据安全概述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医疗信息系统数据安全现状分析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医学信息学在保障数据安全中应用策略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实践案例：成功保障医疗信息系统数据安全的经验分享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873" r="87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随着医疗信息化的发展，医疗信息系统在医疗机构中扮演着越来越重要的角色，而医学信息学作为支撑医疗信息系统的重要学科，对于保障医疗数据安全具有重要意义。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本文旨在分析医学信息学在医疗信息系统中的数据安全作用，探讨如何加强医疗信息系统的安全防护，提高医疗机构的数据安全水平。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医学信息学是一门研究医疗信息处理和管理的学科，涉及医疗信息的获取、处理、存储、传输和应用等方面，为医疗信息系统提供理论和技术支持。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医学信息学与医疗信息系统密切相关，前者为后者提供技术和方法支持，后者为前者提供应用场景和实际需求。二者相互促进，共同推动医疗信息化的发展。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医疗信息系统是医疗机构中实现信息化管理和服务的重要平台，包括电子病历、医学影像、实验室信息、药品管理等系统，是医疗机构日常运营和管理的重要组成部分。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医学信息学与医疗信息系统关系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医学信息学数据安全概述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指通过采取必要措施，确保医疗信息系统中的数据在传输、存储、处理和使用过程中保持机密性、完整性和可用性。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数据安全定义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医疗数据涉及患者隐私和医疗机构敏感信息，一旦泄露或遭到篡改，将对患者和医疗机构造成严重影响，甚至引发法律责任。因此，保障医疗信息系统中的数据安全至关重要。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医学信息学数据安全挑战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随着全球范围内对数据保护和隐私法规的不断加强，医疗机构需要确保其数据处理活动符合相关法规和标准，否则将面临法律诉讼和罚款等风险。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数据合规性挑战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由于技术漏洞或人为因素，医疗信息系统中的数据可能遭到未经授权的访问、泄露或窃取。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数据泄露风险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恶意攻击者可能对医疗数据进行篡改或破坏，导致数据失真或系统瘫痪，严重影响医疗服务质量。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数据篡改与破坏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国际法规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如欧盟的《通用数据保护条例》（GDPR）等，对数据处理活动提出了严格要求，违反者将受到重罚。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国家法规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各国政府也相继出台相关法规和标准，如美国的《健康保险移植性和责任法案》（HIPAA）等，以保障医疗信息安全和患者隐私权。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医疗信息系统领域的一些专业组织也制定了相关标准和指南，如国际医疗器械监管机构论坛（IMDRF）发布的《医疗器械网络安全指南》等，为医疗机构提供了数据安全管理的参考依据。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医疗信息系统数据安全现状分析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数据泄露事件回顾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2018年，某大型医疗集团遭受黑客攻击，导致数百万患者个人信息泄露，包括姓名、地址、电话号码、医疗记录等敏感信息。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2020年，一家国际知名医疗机构报告称，其内部服务器遭到未经授权的访问，攻击者获取了患者的诊断结果、用药记录等核心医疗数据。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2022年，国内某三甲医院发生内部员工违规泄露患者数据事件，涉及数千名患者的病历资料被非法传播。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634" r="24634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医疗信息系统普遍采用数据加密技术，对传输和存储的医疗数据进行加密处理，确保数据在传输和存储过程中的安全性。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加密技术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通过设置严格的访问控制策略，限制不同用户对医疗数据的访问权限，防止未经授权的访问和数据泄露。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访问控制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定期对医疗信息系统的安全状况进行审计和评估，及时发现和修复潜在的安全漏洞。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安全审计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现有安全防护措施评估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技术漏洞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部分医疗信息系统存在技术漏洞，如软件缺陷、系统配置不当等，导致黑客能够利用这些漏洞进行攻击和数据窃取。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人为因素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内部员工的安全意识薄弱、违规操作或恶意行为，以及外部攻击者的恶意攻击，都是导致医疗数据泄露的重要原因。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部分医疗机构在数据安全管理方面存在不足，如缺乏完善的安全管理制度、缺乏有效的安全监管措施等，导致数据安全风险增加。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https://d.book118.com/117163103012006035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2024-09-09T07:19:38.176</cp:lastPrinted>
  <dcterms:created xsi:type="dcterms:W3CDTF">2024-09-08T23:19:38Z</dcterms:created>
  <dcterms:modified xsi:type="dcterms:W3CDTF">2024-09-08T23:19:40Z</dcterms:modified>
</cp:coreProperties>
</file>