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B986A-7628-4F1F-AF57-549CE5F6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650E7-A311-4C8E-AC5B-59FB76826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D6AD1-1B0B-4272-A82D-168A89E9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D341D-F728-4C5B-82EE-792D7142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64B951-61D0-4D2B-88ED-F9902918E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587B5-9D58-4EE5-8603-96C7A0A93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50875-97D1-4D53-8782-D3144EE9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85312-FE2C-4B0D-B229-7322A6AD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A668F-5B87-436E-8DAC-50152BFD1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19C0D-D53A-4AC6-AFCE-7A8752C2C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85D4C-39B8-486A-AC8B-65A0B6EA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63200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腰痛病中医护理查房ppt课件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腰痛病中医护理技术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腰痛病康复与预防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根据病因，腰痛病可分为原发性、继发性、特发性等类型。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腰痛病是指腰部疼痛为主要症状的一组病症，可累及肌肉、骨骼、神经等多个系统。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929" r="692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腰痛病的病因较为复杂，主要包括年龄、性别、遗传、环境等因素。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腰痛病的病理机制主要涉及炎症反应、免疫应答、细胞因子等多个方面。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5046" b="1504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腰痛病主要表现为腰部疼痛、僵硬、活动受限等症状，可伴有下肢放射痛、肌肉萎缩等。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根据患者病史、体格检查、影像学检查等综合诊断，确诊需排除其他可能导致腰痛的疾病。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中医认为人体是一个有机整体，各脏腑、组织、器官之间相互联系、相互影响。在护理过程中，要全面考虑患者的生理、心理、社会等因素，注重整体调理。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根据患者的具体病情和体质状况，采用不同的护理方法和措施。例如，对于寒证患者，应注意保暖，避免受寒；对于热证患者，应保持室内凉爽，饮食宜清淡。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整体观念与辨证施护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以患者为中心，遵循“急则治其标，缓则治其本”的原则。在急性发作期，要着重缓解患者的痛苦和不适；在慢性缓解期，则要加强调理和预防复发。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包括中药护理、针灸推拿、拔罐、刮痧等中医疗法，以及生活起居、饮食调护、情志护理等方面的指导。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根据患者的体质和病情，制定个性化的饮食方案。例如，对于肾虚型腰痛患者，可适当食用猪肾、羊肉等补益食品；对于湿热型腰痛患者，则应避免辛辣、油腻食物。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关注患者的心理状态，通过沟通、疏导等方式帮助患者调节情绪，增强战胜疾病的信心。同时，引导患者保持积极乐观的心态，避免情绪波动对病情的影响。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饮食调护与情志护理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腰痛病中医护理技术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https://d.book118.com/117163200105006030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2024-09-02T05:18:08.331</cp:lastPrinted>
  <dcterms:created xsi:type="dcterms:W3CDTF">2024-09-01T21:18:08Z</dcterms:created>
  <dcterms:modified xsi:type="dcterms:W3CDTF">2024-09-01T21:18:10Z</dcterms:modified>
</cp:coreProperties>
</file>