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F5D89-8B30-48E9-8C5F-52D278CE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38537-2BC7-4269-B1C3-ECAD6B719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9E46C-EE4A-4305-8B90-5DA3372D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4AFA9-6915-4A9B-A400-C421E594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5C845-5016-4021-9BDE-BE493494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D2EE9-BE6B-4BFB-BBDE-FB22F0EB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112BA-D468-489E-A460-22CF3E18D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9C350-F19F-44D4-A174-26DEE320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1B0C5-F4F3-4F8C-B6E1-5DFA394F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0E976-6337-454A-BAE1-852DD9E3D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90F67-2122-46F5-9E73-8D9C895E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400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科技创新科普活动方案设计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科技创新科普活动案例分享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针对不同年龄段和兴趣爱好的公众，设计多样化的科普活动方案。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当前科技发展迅速，科普工作对于提高公众科学素质至关重要。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科普活动是传播科学知识、培养创新思维的有效途径。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培养公众的创新思维和实践能力。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促进科技知识的普及和传播。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提高公众对科技发展的关注度和兴趣。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增强公众的科学素质和创新能力。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激发青少年对科技的兴趣和热情，培养科技后备人才。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提升社会对科技创新的认知和支持，促进科技事业的发展。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选择与科技发展紧密相关的主题，如人工智能、生物技术、航天科技等，确保活动内容具有针对性和吸引力。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主题更新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定期更新主题，以反映科技发展的最新动态，保持活动的时效性和新鲜感。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科普内容应深入浅出，将高深的科学原理以易于理解的方式呈现给公众。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内容深度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确保内容涵盖科技知识的多个领域，提供全面的科普教育。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内容丰富性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科普内容设计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组织展览、讲座、工作坊等形式多样的线下活动，让公众亲身体验科技的魅力。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利用网络平台开展线上讲座、直播互动等活动，扩大科普活动的覆盖面。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活动形式策划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设置互动体验区，让公众亲自动手参与科技实验和操作，加深对科技知识的理解。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安排专家解答环节，解答公众在活动中遇到的疑问，增强活动的互动性和实效性。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通过赞助、捐赠、售票等方式筹集活动经费，确保活动顺利进行。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根据活动需要，提前采购或租赁所需的设备、器材、宣传资料等物资。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邀请相关领域的专家、学者、科普工作者等参与活动，提供专业指导和支持。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负责整个活动的策划、组织、协调和监督工作，确保活动按计划进行。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负责活动的具体实施，包括场地布置、宣传推广、现场管理等工作。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协助执行团队完成各项任务，提供必要的服务和支持。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根据参与人群的特点和需求，选择合适的活动时间，如周末、节假日等。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根据活动规模和内容，合理安排活动时长，确保活动紧凑有序。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制定详细的时间安排表，明确各个环节的时间节点，确保活动按时进行。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https://d.book118.com/117164003043006030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2024-09-01T20:44:55.355</cp:lastPrinted>
  <dcterms:created xsi:type="dcterms:W3CDTF">2024-09-01T12:44:55Z</dcterms:created>
  <dcterms:modified xsi:type="dcterms:W3CDTF">2024-09-01T12:44:57Z</dcterms:modified>
</cp:coreProperties>
</file>