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9E2E30-25E4-4D96-9CEE-2F81ACDE8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84079A-F39F-4E5F-9937-430B96C47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D3D2D5-EB20-4462-807F-4CCE2FC03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FA395B-8140-4854-B292-35C97BF20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8DF01D-8901-4CB8-9BC8-3B2FC62B11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F99EDE-C1DF-4557-B13C-81CA7BF932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DD5FBE-5C5D-4A14-B3E4-20A0C267CD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8C3105-CD25-4B44-8228-0B1B164F1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289B56-8B9C-453E-9262-9B6A35B10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FA635-82D0-4A04-B9EC-CE1BFD652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0CF50-949E-4123-B0C5-0A5354609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64026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护理人员应急预案培训课件应对心理危机与自杀预防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心理危机概述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自杀预防策略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护理人员角色与职责</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应急预案制定与实施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培训与演练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21" b="234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提高护理人员心理素质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预防和减少自杀事件</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提升护理质量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通过培训，增强护理人员面对紧急情况和心理危机的应对能力，保持冷静和专业。</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通过掌握自杀预防的基本知识和技能，护理人员能够及时发现和干预潜在的自杀风险，降低自杀率。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通过专业的心理危机干预和自杀预防培训，护理人员能够提供更全面、更人性化的护理服务，提升患者满意度。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本课件适用于所有医疗机构的护理人员，包括护士、护理助理等。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主要针对在日常工作中可能接触到心理危机患者或自杀倾向人群的护理人员。</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通过本课件的学习，护理人员应能够掌握基本的心理危机识别和干预技能，以及自杀预防的基本知识和应对策略。</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适用范围</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适用对象</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培训目标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心理危机概述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心理危机是指个体在遇到了突发事件或面临重大的挫折和困难时，由于无法回避又不能用自己的资源和应激方式来解决时所出现的心理反应。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突发性、紧急性、危险性、痛苦性、无助性、阶段性。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21" r="340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自然灾害、人为灾难、个人危机（如失业、失恋）等。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原因</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发展性危机、境遇性危机、存在性危机。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心理危机的原因和分类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识别</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评估</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评估工具</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评估内容</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心理危机的识别与评估</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心理测验、临床访谈、行为观察等。</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对个体的心理状况进行全面的了解和分析，确定其心理问题的性质、程度和影响因素，为制定干预措施提供依据。</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通过观察、交谈和心理测验等方法，发现个体存在的心理问题或心理障碍。</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个体的认知、情感、行为等方面的表现，以及其社会功能和生活质量等。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自杀预防策略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自杀行为的定义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指个体在复杂心理活动作用下，蓄意或自愿采取各种手段结束自己生命的行为。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自杀行为的特点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隐蔽性、突发性、冲动性、反复性。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自杀行为的定义与特点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危险因素</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保护因素</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自杀行为的危险因素和保护因素</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精神疾病、心理障碍、应激性生活事件、社会孤立、物质滥用等。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良好的社会支持、积极的应对方式、健康的生活方式、心理咨询和治疗等。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加强心理健康教育、提高心理素质、建立良好的社会支持网络、减少应激性生活事件的影响等。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干预措施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及时发现和评估自杀风险、提供心理支持和咨询、制定个性化的干预计划、采取紧急救助措施等。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自杀行为的预防和干预措施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护理人员角色与职责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护理人员在心理危机应对中的角色</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对患者进行心理评估，识别潜在的心理危机因素。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积极倾听患者的心理诉求，给予关心和支持。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及时向医生或相关部门报告患者的心理危机情况。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在医生或专业心理师的指导下，采取适当的干预措施，缓解患者的心理危机。</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评估者</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倾听者</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报告者</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干预者</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观察者</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沟通者</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保护者</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教育者</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护理人员在自杀预防中的职责</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密切观察患者的言行举止，及时发现自杀倾向的线索。</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与患者建立信任关系，鼓励其表达内心感受，了解自杀意念的原因。</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确保患者的安全，采取必要的保护措施，如移除危险物品、加强巡视等。</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对患者及其家属进行自杀预防教育，提高他们对自杀问题的认识和理解。</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自我觉察</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情绪管理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建立支持系统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寻求专业帮助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护理人员的自我保护与心理调适</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认识自己的情绪和压力来源，及时寻求帮助和支持。</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学习有效的情绪调节技巧，如深呼吸、冥想等，保持情绪稳定。</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与同事、朋友或家人保持联系，分享感受和压力，获得情感支持。</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如感到无法应对压力或情绪困扰，可寻求专业心理咨询或治疗。</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05</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应急预案制定与实施</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应急预案的制定原则和内容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基于风险评估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识别并分析可能引发心理危机或自杀行为的风险因素。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个性化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针对不同患者群体和个体，制定个性化的应急预案。</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多部门协作：确保医疗、护理、心理、安保等部门之间的有效沟通与协作。</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应急预案的制定原则和内容</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预警机制</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应急响应流程</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资源调配</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应急预案的制定原则和内容</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明确在发现心理危机或自杀倾向时的报告、评估、干预和后续处理流程。</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确保在应急情况下，能够快速调动专业医护人员、心理咨询师等支持资源。</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建立心理危机和自杀风险的预警系统，及时发现潜在风险。</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https://d.book118.com/117164026016006035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2024-09-09T09:22:59.439</cp:lastPrinted>
  <dcterms:created xsi:type="dcterms:W3CDTF">2024-09-09T01:22:59Z</dcterms:created>
  <dcterms:modified xsi:type="dcterms:W3CDTF">2024-09-09T01:23:02Z</dcterms:modified>
</cp:coreProperties>
</file>