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D5B72-5FD0-4D2B-BEFF-9A9F688E5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7EAA6-E120-4B90-8048-BED9B09A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ECE60-5E9F-4691-97E9-7BD534E2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F0219-11BF-41E3-AB7D-498F6896C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CEE73-6C4E-4E9E-90B8-F222CBFC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9BF97-E2FB-4C2B-A4B7-5F731374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AF5ED-39E7-4853-A840-5459381B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C5B9C-7C6F-4423-9B9A-48031BBEC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83748-F2FF-4E08-BAFE-8196E5910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2253C-FC8D-4FD9-939B-E0BCC1C9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872E0-840A-4C49-B75C-FDC067FBB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65004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心理健康与学生社会与职业适应的关联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学生社会适应与心理健康关系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学生职业适应与心理健康关系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案例分析：成功职业人士心理健康与社会及职业适应经验分享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提高学生社会与职业适应能力，促进心理健康发展策略探讨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心理健康问题日益突出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社会与职业适应的挑战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心理健康对适应的影响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281" b="2328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531" b="1353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随着社会压力的增加，学生心理健康问题逐渐凸显，成为影响学生成长的重要因素。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学生在面对社会与职业适应时，常遇到各种挑战，如人际关系、工作压力等，需要良好的心理素质来应对。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心理健康状况直接影响学生的社会与职业适应能力，心理问题的存在可能导致适应障碍。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探讨心理健康与学生社会与职业适应的关联，为提高学生心理素质和适应能力提供理论支持和实践指导。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心理健康如何影响学生的社会与职业适应？不同心理健康状况的学生在社会与职业适应上有何差异？如何通过心理干预提高学生的社会与职业适应能力？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3708" b="370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7944" r="17944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3125" r="131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心理健康是指个体在心理、情感和行为方面的健康状态，它涉及到个体的认知、情感、意志和行为等多个方面。心理健康是人类健康的重要组成部分，对于个体的全面发展和社会适应具有重要意义。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能够客观地认识自己，了解自己的优点和不足，并接受自己的独特性。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能够保持情绪的稳定和平衡，积极应对生活中的挑战和压力。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能够与他人建立良好的人际关系，尊重他人，善于沟通和合作。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能够保持乐观、积极的心态，看到问题的机会和挑战，而不是障碍和困难。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能够积极适应环境的变化，灵活应对生活中的各种挑战。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心理健康标准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良好人际关系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生活事件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心理健康影响因素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个体的遗传基因对心理健康有一定的影响，某些心理疾病具有家族聚集性。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家庭、学校、社会等环境对个体的心理健康产生重要影响，如家庭氛围、教育方式、社会压力等。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生活中的重大事件，如失业、失恋、亲人去世等，都可能对个体的心理健康造成冲击。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个体的性格、价值观、应对方式等也会对心理健康产生影响，如自卑、消极应对等。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学生社会适应与心理健康关系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社会适应概念及重要性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社会适应是个体心理健康的重要组成部分，它关系到个体在社会生活中的角色定位、价值实现和幸福感。良好的社会适应能力有助于个体更好地融入社会，实现自我价值。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社会适应是指个体在与社会环境的交互作用过程中，主动地顺应环境，调控和改变环境，最终达到与社会环境保持和谐关系和平衡状态。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大量研究表明，社会适应与心理健康之间存在显著正相关。具有良好社会适应能力的个体通常表现出更高的心理健康水平，而社会适应不良的个体则更容易出现心理问题。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社会适应受到多种因素的影响，包括个体的人格特质、家庭环境、学校环境、社会环境等。这些因素通过影响个体的认知、情感和行为等方面，进而对心理健康产生影响。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社会适应与心理健康关系研究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社会适应不良的个体在面对社会压力和挑战时，更容易产生焦虑和压力反应，长期积累可能导致心理问题。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压力与焦虑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社会适应不良的个体往往难以与他人建立良好的人际关系，容易产生孤独感和无助感，进而引发抑郁情绪。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孤独感与抑郁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社会适应不良的个体可能出现一些行为问题，如攻击行为、退缩行为等，这些行为问题不仅影响个体的心理健康，还可能对他人和社会造成负面影响。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社会适应不良对心理健康影响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https://d.book118.com/117165004066006033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2024-09-06T22:23:59.368</cp:lastPrinted>
  <dcterms:created xsi:type="dcterms:W3CDTF">2024-09-06T14:23:59Z</dcterms:created>
  <dcterms:modified xsi:type="dcterms:W3CDTF">2024-09-06T14:24:01Z</dcterms:modified>
</cp:coreProperties>
</file>