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9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8F95F-E18F-4EB3-A59A-CBF0889F7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030CE-4978-42D2-8FE6-5958CE448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7A9DB-A020-40EB-8439-41F26F609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F00AFF-61C3-4764-B39D-935AE8311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77B31A-7DB5-4484-A348-9A4551D9C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95622A-A53A-4DF2-80F5-04A17941B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8D5538-0966-47E4-9AAC-839927AD3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3B855-1A73-42BC-A9F3-D49B2677F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080D5D-08A5-4D3D-9705-DF87E8995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46963-BD97-49DE-9B5B-3D6EF0F9B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B0E1D-6B67-43A9-8EA4-3181F72FD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1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6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2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22" Type="http://schemas.openxmlformats.org/officeDocument/2006/relationships/tags" Target="../tags/tag17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22" Type="http://schemas.openxmlformats.org/officeDocument/2006/relationships/tags" Target="../tags/tag248.xml" /><Relationship Id="rId23" Type="http://schemas.openxmlformats.org/officeDocument/2006/relationships/tags" Target="../tags/tag249.xml" /><Relationship Id="rId24" Type="http://schemas.openxmlformats.org/officeDocument/2006/relationships/tags" Target="../tags/tag250.xml" /><Relationship Id="rId25" Type="http://schemas.openxmlformats.org/officeDocument/2006/relationships/tags" Target="../tags/tag251.xml" /><Relationship Id="rId26" Type="http://schemas.openxmlformats.org/officeDocument/2006/relationships/tags" Target="../tags/tag252.xml" /><Relationship Id="rId27" Type="http://schemas.openxmlformats.org/officeDocument/2006/relationships/tags" Target="../tags/tag253.xml" /><Relationship Id="rId28" Type="http://schemas.openxmlformats.org/officeDocument/2006/relationships/tags" Target="../tags/tag254.xml" /><Relationship Id="rId29" Type="http://schemas.openxmlformats.org/officeDocument/2006/relationships/tags" Target="../tags/tag255.xml" /><Relationship Id="rId3" Type="http://schemas.openxmlformats.org/officeDocument/2006/relationships/tags" Target="../tags/tag229.xml" /><Relationship Id="rId30" Type="http://schemas.openxmlformats.org/officeDocument/2006/relationships/tags" Target="../tags/tag256.xml" /><Relationship Id="rId31" Type="http://schemas.openxmlformats.org/officeDocument/2006/relationships/tags" Target="../tags/tag257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tags" Target="../tags/tag269.xml" /><Relationship Id="rId14" Type="http://schemas.openxmlformats.org/officeDocument/2006/relationships/tags" Target="../tags/tag270.xml" /><Relationship Id="rId15" Type="http://schemas.openxmlformats.org/officeDocument/2006/relationships/tags" Target="../tags/tag271.xml" /><Relationship Id="rId16" Type="http://schemas.openxmlformats.org/officeDocument/2006/relationships/tags" Target="../tags/tag272.xml" /><Relationship Id="rId17" Type="http://schemas.openxmlformats.org/officeDocument/2006/relationships/tags" Target="../tags/tag273.xml" /><Relationship Id="rId18" Type="http://schemas.openxmlformats.org/officeDocument/2006/relationships/tags" Target="../tags/tag274.xml" /><Relationship Id="rId19" Type="http://schemas.openxmlformats.org/officeDocument/2006/relationships/tags" Target="../tags/tag275.xml" /><Relationship Id="rId2" Type="http://schemas.openxmlformats.org/officeDocument/2006/relationships/tags" Target="../tags/tag258.xml" /><Relationship Id="rId20" Type="http://schemas.openxmlformats.org/officeDocument/2006/relationships/tags" Target="../tags/tag276.xml" /><Relationship Id="rId21" Type="http://schemas.openxmlformats.org/officeDocument/2006/relationships/tags" Target="../tags/tag277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6505005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提高家庭教育的有效性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5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了解家庭教育的重要性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家长会如何提高家庭教育的有效性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家长如何与学校和老师合作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64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家长如何提升自身的教育素养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65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60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家庭教育的常见问题和解决方法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55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总结与展望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57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了解家庭教育的重要性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家庭教育对孩子成长的影响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家庭教育是孩子成长的重要基础，影响孩子的性格和行为习惯。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良好的家庭教育有助于培养孩子的自信心和沟通能力，提高其社会适应能力。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家庭教育是孩子情感发展的重要支撑，影响孩子的情感表达和情感管理能力。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家庭教育对孩子的学习成绩和未来职业发展也有重要影响，能够培养孩子良好的学习习惯和职业素养。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家庭教育在孩子教育中的地位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家庭教育是孩子成长的基石，为孩子打下坚实的基础。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家庭教育是学校教育的补充，与学校教育相互配合，共同促进孩子的全面发展。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家庭教育能够培养孩子的品德、情感、价值观等方面的素养，塑造孩子健全的人格。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家庭教育是孩子心理健康的重要保障，能够给予孩子足够的关爱和支持，帮助孩子应对生活中的挑战和压力。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家庭教育对孩子未来的影响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激发孩子的兴趣和潜能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增强孩子的社交能力和合作精神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培养孩子的价值观和道德观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塑造孩子的性格和行为习惯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家长会如何提高家庭教育的有效性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建立良好的沟通渠道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定期召开家长会，让家长了解孩子在学校的表现和进步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建立家长微信群或QQ群，方便家长与老师、家长之间的交流和沟通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鼓励家长积极参与学校的活动，如亲子活动、家长志愿者活动等，增进家长与孩子之间的感情和信任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设立家长开放日，让家长走进学校，了解孩子的学习环境和氛围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制定合理的家庭教育计划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明确家庭教育的目标和方向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制定具体的教育内容和方法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合理安排时间和进度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注重培养孩子的兴趣和特长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加强家长与孩子的沟通和互动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定期评估和调整家庭教育计划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1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培养孩子的良好习惯和品质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家长应以身作则，树立良好的榜样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引导孩子制定合理的作息时间和学习计划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鼓励孩子参与家庭劳动，培养责任感和独立能力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关注孩子的兴趣爱好，培养他们的创造力和想象力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教育孩子尊重他人，培养他们的社交能力和团队合作精神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引导孩子正确面对挫折和困难，培养他们的抗压能力和适应能力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1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关注孩子的心理健康和情感需求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建立良好的亲子沟通和互动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了解孩子的心理特点和需求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关注孩子的情绪变化和情感需求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提供支持和鼓励，帮助孩子建立自信心和自尊心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家长如何与学校和老师合作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了解学校和老师的教育理念和要求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参加家长会，了解学校和老师的教育理念和要求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阅读学校和老师的教育文章和资料，了解他们的教育理念和要求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参与学校的活动，了解学校和老师的教育方式和方法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定期与老师沟通，了解孩子在学校的表现和需求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积极参与学校和老师组织的活动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参加家长会：了解孩子在学校的表现和需求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配合老师工作：如协助老师批改作业、参与班级管理等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保持与老师的沟通：及时了解孩子在学校的情况，共同解决孩子遇到的问题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参与学校活动：如运动会、艺术节等，支持孩子全面发展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与老师共同制定教育计划和目标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定期与老师沟通，了解孩子在学校的表现和需求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共同制定适合孩子的教育计划和目标，确保教育一致性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家长和老师相互支持和配合，共同促进孩子全面发展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定期评估教育计划和目标的实施效果，及时调整和改进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https://d.book118.com/117165050054006026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24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2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5_1"/>
  <p:tag name="KSO_WM_UNIT_INDEX" val="1_5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6_1"/>
  <p:tag name="KSO_WM_UNIT_INDEX" val="1_6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5_1"/>
  <p:tag name="KSO_WM_UNIT_INDEX" val="1_5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5*l_h_f*1_6_1"/>
  <p:tag name="KSO_WM_UNIT_INDEX" val="1_6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7.xml><?xml version="1.0" encoding="utf-8"?>
<p:tagLst xmlns:p="http://schemas.openxmlformats.org/presentationml/2006/main">
  <p:tag name="KSO_WM_TEMPLATE_CATEGORY" val="custom"/>
  <p:tag name="KSO_WM_TEMPLATE_INDEX" val="20230287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汉仪书宋二简</vt:lpstr>
      <vt:lpstr>MiSans Normal</vt:lpstr>
      <vt:lpstr>Wingdings</vt:lpstr>
      <vt:lpstr>微软雅黑</vt:lpstr>
      <vt:lpstr>宋体</vt:lpstr>
      <vt:lpstr>Office Theme</vt:lpstr>
      <vt:lpstr>提高家庭教育的有效性</vt:lpstr>
      <vt:lpstr>目录</vt:lpstr>
      <vt:lpstr>了解家庭教育的重要性</vt:lpstr>
      <vt:lpstr>家庭教育对孩子成长的影响</vt:lpstr>
      <vt:lpstr>家庭教育在孩子教育中的地位</vt:lpstr>
      <vt:lpstr>家庭教育对孩子未来的影响</vt:lpstr>
      <vt:lpstr>家长会如何提高家庭教育的有效性</vt:lpstr>
      <vt:lpstr>建立良好的沟通渠道</vt:lpstr>
      <vt:lpstr>制定合理的家庭教育计划</vt:lpstr>
      <vt:lpstr>培养孩子的良好习惯和品质</vt:lpstr>
      <vt:lpstr>关注孩子的心理健康和情感需求</vt:lpstr>
      <vt:lpstr>家长如何与学校和老师合作</vt:lpstr>
      <vt:lpstr>了解学校和老师的教育理念和要求</vt:lpstr>
      <vt:lpstr>积极参与学校和老师组织的活动</vt:lpstr>
      <vt:lpstr>与老师共同制定教育计划和目标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2024-08-31T10:55:55.031</cp:lastPrinted>
  <dcterms:created xsi:type="dcterms:W3CDTF">2024-08-31T02:55:55Z</dcterms:created>
  <dcterms:modified xsi:type="dcterms:W3CDTF">2024-08-31T02:55:57Z</dcterms:modified>
</cp:coreProperties>
</file>