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1E759-7AA8-444B-ADB1-0DF228367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1ED65-CF81-4702-A63D-80992ACAF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B1150-B24A-4E09-995A-0591E55B5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A4CE0-10B8-4729-AB5E-05FEE575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15067-43ED-4D26-8A41-57CEF067F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CDCAAC-E694-45D8-A582-DA15FB67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9FD43B-517B-484D-A18C-332F54414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A08C6-36A9-480E-8B75-7E9A9804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E5C91-C82C-4972-9CF3-D301EACA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496D8-87F7-41EF-8EEC-0F860EE5A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6DEE8-3839-4972-A0A3-C9DA7BC91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201002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利用在线学习推动教师专业发展与教学研究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在线学习推动教师专业发展与教学研究的实践探索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随着互联网的普及和技术的不断进步，在线学习已经成为一种趋势，为教师专业发展和教学研究提供了新的途径和平台。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教育改革的需要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当前教育改革对教师素质提出了更高的要求，需要教师不断更新知识、提高技能，而在线学习正是实现这一目标的有效途径。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教师专业发展是提高教育质量的关键，通过在线学习，教师可以获取更多的教育资源和学习机会，促进自身专业发展。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结合在线学习的特点和优势，提出具体的策略和建议，以推动教师专业发展和教学研究的深入开展。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提出推动教师专业发展与教学研究的策略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分析在线学习如何帮助教师更新知识、提高技能，以及如何通过在线学习平台促进教师之间的交流与合作。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探讨在线学习对教师专业发展的作用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探讨如何利用在线学习平台进行教学研究，包括教学设计、教学方法、教学评价等方面的研究。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研究在线学习在教学研究中的应用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https://d.book118.com/117201002011006051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2024-09-23T20:47:14.783</cp:lastPrinted>
  <dcterms:created xsi:type="dcterms:W3CDTF">2024-09-23T12:47:14Z</dcterms:created>
  <dcterms:modified xsi:type="dcterms:W3CDTF">2024-09-23T12:47:16Z</dcterms:modified>
</cp:coreProperties>
</file>