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9F68D-E7DD-4C9E-9189-8A22BEB75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BEABD-F96D-4CEB-92D1-000FD7A0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3B021-4F86-41EF-8EA5-94627945F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500CA-06BD-4AFB-A5FE-C385AFDE5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A649C0-FEA2-4127-A9F5-B47F5C749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2CFDDF-46B1-4FE1-94E9-524CF99A4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5E129B-4873-4526-9C5F-D964A680C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126FA-723D-416A-AB90-11AFF4563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45780-98F4-4B0B-A8BE-CC0800ACF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342AE-41F0-4CC0-8103-09398149D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A0342-D1A5-49B8-ABE2-6AC28A353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0042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水务站年终总结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供水安全与水质保障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节水型社会建设推进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科技创新与智能化发展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内部管理优化与团队建设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20" b="22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4" b="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水质监测与提升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加强水源地保护，提高水质监测频次和精度，确保供水安全。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供水设施建设与改造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推进老旧管网改造，提高供水能力和效率，减少漏损。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客户服务与满意度提升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优化服务流程，提高响应速度和处理效率，提升客户满意度。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水质合格率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供水总量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漏损率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各项业务指标完成情况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达到100%，符合国家饮用水卫生标准。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完成年度计划的105%，满足区域用水需求。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降低至12%以下，达到行业先进水平。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提升至90%以上，获得用户好评。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成功引进先进的水处理技术和设备，提高水质处理效果。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创新技术应用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通过优化运行管理和技术改造，实现能源消耗降低10%，减少碳排放。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节能减排成效显著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建立完善应急预案和处置机制，成功应对多起突发事件，保障供水安全。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应急处置能力提升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积极参与公益事业和环保活动，提升企业社会形象。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社会责任履行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供水安全与水质保障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加强对水源地的日常巡查和保护，确保水源地安全无污染。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水源保护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167" r="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水质监测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833" r="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定期对水源、出厂水和管网水进行水质监测，确保水质符合国家相关标准。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详细记录水质监测数据，及时进行分析和评估，为供水安全提供科学依据。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水源保护与水质监测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确保供水设施正常运行，定期对设施进行检查和调试，保障供水稳定。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设施运行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对供水设施进行定期维护和保养，延长设施使用寿命，减少故障率。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关注行业技术发展动态，及时引进新技术、新设备，提高供水效率和质量。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供水设施运行与维护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针对可能出现的供水安全问题，制定相应的应急预案，明确应对措施和责任分工。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000" b="13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定期组织应急演练，提高员工应急处置能力，确保在紧急情况下能够迅速响应。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储备必要的应急物资和设备，确保在应急情况下能够及时调用，保障供水安全。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资源储备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节水型社会建设推进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校园节水教育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联合教育部门，将节水教育纳入中小学课程体系，培养青少年节水习惯。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节水知识普及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通过宣传册、公益广告、节水主题活动等多种形式，普及节水知识，提高公众节水意识。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企业节水培训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针对高耗水行业和企业，开展节水技术和政策培训，推动企业实施节水改造。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节水宣传与教育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阶梯水价制度实施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推行阶梯水价制度，合理设置阶梯水量和价格，引导居民节约用水。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超计划用水加价收费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对超过计划用水量的用户，实行加价收费，强化用水约束和激励机制。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用水计量设施建设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完善用水计量设施，实现用水户全覆盖，确保用水数据准确可靠。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用水计量与收费管理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加大再生水利用设施建设力度，提高再生水利用率，用于工业冷却、城市绿化等领域。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再生水利用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推广雨水收集利用技术，建设雨水收集设施，将雨水用于冲厕、洗车等非饮用用途。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雨水收集利用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在沿海地区开展海水淡化利用示范工程，探索海水淡化技术在生活、生产等领域的应用。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海水淡化利用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非常规水资源利用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https://d.book118.com/118000042140006036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2024-09-16T11:46:26.309</cp:lastPrinted>
  <dcterms:created xsi:type="dcterms:W3CDTF">2024-09-16T03:46:26Z</dcterms:created>
  <dcterms:modified xsi:type="dcterms:W3CDTF">2024-09-16T03:46:28Z</dcterms:modified>
</cp:coreProperties>
</file>