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39AFA-EDC8-4FCE-A043-ECE845354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077F4-BEBF-419A-8796-BD1CEDB7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A9B14-B798-42B2-9D8D-EEE030412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B82E2-D8B6-401E-BA69-5D78C891E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26601B-DB69-4858-9C0A-260D4DF87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E60D1-395D-4221-8718-589C0126E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A8CD3-199F-454D-8A7E-C4081D199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3A9B3-3858-4ED0-9DCA-7CAD6396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4EB81-A3E7-4D9E-B073-A9EF6745A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2BABB-0C7B-49BD-86F9-92ED3C0A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6CA53-C63E-483E-9252-D15BEB160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0051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现代企业战略管理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现代企业人力资源管理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现代企业财务管理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现代企业市场营销管理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现代企业运营管理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52" b="4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企业管理是对企业生产经营活动进行计划、组织、指挥、协调和控制等一系列职能的总称。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企业管理具有系统性、科学性、艺术性、权变性等特征，旨在实现企业资源的优化配置，提高企业经济效益。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920" b="119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企业管理的发展历程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古典管理理论阶段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以泰勒的科学管理理论、法约尔的一般管理理论和韦伯的行政组织理论为代表，强调规范化、标准化和制度化。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行为科学管理理论阶段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重视人的因素，强调满足职工的社会欲望，提高工人的士气，从而提高生产效率。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现代管理理论阶段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包括系统论、信息论、控制论等在内的管理科学理论，以及决策理论、权变理论等，强调管理的灵活性和创新性。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全球化视野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现代企业管理的核心理念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强调员工是企业的核心资源，重视员工的成长和发展，提高员工的满意度和忠诚度。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注重企业的社会责任，追求经济、社会和环境的协调发展，实现企业的可持续发展。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鼓励创新，激发员工的创造力和创新精神，推动企业不断发展壮大。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积极融入全球经济，关注国际市场动态，拓展企业的国际发展空间。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现代企业战略管理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企业战略是企业为实现长期经营目标而制定的全局性、长远性和方向性的规划。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可分为公司层战略、业务层战略和职能层战略三个层次。公司层战略关注企业整体发展方向和资源配置；业务层战略关注企业在特定市场或行业中的竞争地位和经营策略；职能层战略则关注企业内部各职能部门的协同和效率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企业战略的层次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企业战略的定义与层次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企业战略管理的过程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战略评价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分析企业所处的外部环境（如政治、经济、社会、技术等）和内部环境（如资源、能力、文化等），识别机会和威胁。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基于环境分析的结果，制定企业的愿景、使命和战略目标，并选择合适的战略类型和战略组合。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将战略转化为具体的行动计划，包括资源配置、组织结构调整、管理制度完善等，确保战略得到有效执行。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对战略实施的效果进行评价，包括财务指标和非财务指标的评价，以及战略与环境的适应性评价。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根据战略实施过程中的反馈信息和评估结果，对战略进行持续改进和优化，提高企业战略管理的效果。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通过制定详细的实施计划，将战略分解为可操作的具体任务，明确责任人和时间节点，确保战略得到有效实施。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建立有效的控制系统，对战略实施过程进行监督和调整，确保战略不偏离预定目标。控制系统包括信息反馈机制、绩效评估机制和激励机制等。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识别和评估战略实施过程中可能面临的风险，制定风险应对策略和措施，降低风险对企业的影响。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企业战略实施与控制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现代企业人力资源管理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指在一定范围内具有劳动能力的人的总和，包括体力劳动者和智力劳动者。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生物性、能动性、时效性、社会性、再生性。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主动性、开发持续性、不可存储性、特殊资本性。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人力资源与物质资源的区别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根据企业发展战略，预测未来人力资源需求，制定相应的人力资源获取、利用、保持和开发策略。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制定招聘计划、发布招聘信息、筛选简历、面试评估、录用通知。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内部招聘、校园招聘、社会招聘、猎头公司等。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人力资源规划与招聘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通过员工调查、工作分析等方法，确定员工需要提高的知识、技能和态度。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根据培训需求，制定培训课程、时间、地点和费用预算。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讲授法、案例分析法、角色扮演法、研讨法等。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通过考试、问卷调查、工作绩效等方法，评估培训效果。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人力资源培训与开发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提高员工工作绩效，实现企业目标。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绩效反馈与改进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绩效与薪酬挂钩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目标管理法、360度反馈法、关键绩效指标法等。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向员工反馈绩效考核结果，指导员工制定改进计划。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根据绩效考核结果，确定员工薪酬调整幅度。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人力资源绩效管理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https://d.book118.com/118000051004006042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2024-09-20T23:13:38.544</cp:lastPrinted>
  <dcterms:created xsi:type="dcterms:W3CDTF">2024-09-20T15:13:38Z</dcterms:created>
  <dcterms:modified xsi:type="dcterms:W3CDTF">2024-09-20T15:13:40Z</dcterms:modified>
</cp:coreProperties>
</file>