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86B01-CC83-4BB7-B693-E82E67DC3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CB575-6F3E-43BB-A892-1E4FC5182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F7D56-BA33-4534-9632-801C80ACA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FD8A9-652D-4BF9-AF1E-F8B78674A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416BEE-51A7-4DF3-BB54-D2BA294C3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F37F7D-54E2-470E-8122-63D74603D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CE0679-8DD4-406E-9CC3-DEDEFDFD4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F8FCE-2CEF-4800-A8AD-2BFD9B095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33861-4AA3-4AA2-8CE1-C431C1C6F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BE25C-87B4-4810-82DC-1701D9AD5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0372E-17A9-4636-BCBF-BB087E1A0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00053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不良反应与药物剂量调整学习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药物不良反应概述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药物剂量调整原则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常见药物不良反应及剂量调整策略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特殊人群用药剂量调整注意事项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药物相互作用对剂量调整的影响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药物不良反应概述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药物不良反应（ADR）是指在正常用药情况下出现的与用药目的无关或意外的有害反应。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根据不良反应的性质和严重程度，可分为A型（剂量相关型）和B型（剂量无关型）两类。A型反应与药物剂量有关，可预测，发生率高而死亡率低；B型反应与药物剂量无关，难以预测，发生率低而死亡率高。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0938" r="2093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294" b="192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发生原因及机制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药物本身具有改变生理状态的作用，可能引发不良反应。此外，药物中的杂质、赋形剂等也可能引起不良反应。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机体因素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不同个体对药物的反应存在差异，如年龄、性别、遗传、营养状况等均可影响药物代谢和排泄，从而增加不良反应的风险。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用药因素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用药不当是引起药物不良反应的主要原因之一。如剂量过大或过小、用药时间过长或过短、给药途径不当等。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药物不良反应的临床表现多种多样，可涉及全身各个系统和器官。常见的不良反应包括过敏反应、胃肠道反应、神经系统反应、血液系统反应等。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药物不良反应的诊断主要依据患者的用药史、临床表现以及相关实验室检查。医生需要详细询问患者的用药情况，了解用药与不良反应之间的时间关系，同时结合相关检查结果进行综合判断。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药物剂量调整原则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考虑患者的年龄、性别、体重、体表面积等生理因素，以及肝肾功能等病理因素，制定个体化的治疗方案。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根据患者的基因型、代谢类型等遗传因素，调整药物剂量和给药方案，实现精准治疗。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密切关注患者的病情变化和治疗反应，及时调整治疗方案，确保治疗效果和患者安全。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个体化治疗原则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在调整药物剂量前，应对患者进行全面的安全性评估，包括了解患者的过敏史、用药史、家族病史等。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根据药物的药理作用、毒理作用以及不良反应等信息，制定合理的剂量调整方案，确保用药安全。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在用药过程中，密切观察患者的不良反应情况，及时采取相应措施，保障患者安全。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安全性评估原则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根据有效性评估结果，及时调整治疗方案，确保治疗效果最大化。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对于治疗效果不佳的患者，应重新评估患者的病情和治疗方案，寻找更合适的治疗手段。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在调整药物剂量后，应对患者进行有效性评估，包括观察患者的症状改善情况、体征变化等。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有效性评估原则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常见药物不良反应及剂量调整策略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76" r="32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083" r="130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皮疹、瘙痒、呼吸急促、喉头水肿等。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过敏反应的症状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立即停药，给予抗过敏治疗，症状缓解后谨慎用药或避免再次使用。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剂量调整策略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过敏反应及剂量调整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" r="3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胃肠道反应的症状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恶心、呕吐、腹泻、便秘等。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剂量调整策略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餐后服用、减少剂量、分次服用或改用其他药物。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胃肠道反应及剂量调整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https://d.book118.com/118000053056006032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2024-09-09T21:33:19.577</cp:lastPrinted>
  <dcterms:created xsi:type="dcterms:W3CDTF">2024-09-09T13:33:19Z</dcterms:created>
  <dcterms:modified xsi:type="dcterms:W3CDTF">2024-09-09T13:33:21Z</dcterms:modified>
</cp:coreProperties>
</file>