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92AB-EF96-4DDF-A641-EC34A3F3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505C6-1E76-4FAA-B713-2FEA1C28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54BBD-63EA-47FC-9403-948CEAE0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0FEDF-F4A2-43C7-8848-60379193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7779D-7269-4B31-A9E7-62A633BC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B1E54-DE02-4160-A614-B58DAD24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F82E4-C1EA-4AF1-9832-6A374A8D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7D16D-352C-4C38-B5EA-7EB48AFFD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30520-D93B-4349-92A5-6E735C30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39832-A575-455A-BAF6-88C2EA0A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CDFD-41FC-4E25-A7D6-368C6A47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0130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负载均衡器自愈机制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负载均衡器概述
 自愈机制的定义和作用
 自愈机制的实现方式
 故障检测和诊断
 故障隔离和恢复
 负载均衡器状态监控
 自愈机制优化策略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负载均衡器定义和功能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1.负载均衡器是一种网络设备，用于在多台服务器之间分配网络或应用程序流量，以优化资源利用和提高性能。</a:t>
            </a:r>
          </a:p>
          <a:p>
            <a:r>
              <a:t>2.通过负载均衡器，可以将传入请求分散到多个服务器，减少单个服务器的负载，提高整体系统的稳定性和可伸缩性。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负载均衡器类型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1.软件负载均衡器：运行在操作系统上的软件程序，可以配置为处理特定应用程序的流量。</a:t>
            </a:r>
          </a:p>
          <a:p>
            <a:r>
              <a:t>2.硬件负载均衡器：专门的硬件设备，具有高性能和高可用性，可用于处理大规模网络流量。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1.负载均衡算法决定如何将请求分配给服务器，常见的算法包括轮询、随机、加权轮询和加权随机等。</a:t>
            </a:r>
          </a:p>
          <a:p>
            <a:r>
              <a:t>2.选择合适的负载均衡算法可以提高服务器的利用率和性能，同时避免某些服务器过载而其他服务器空闲的情况。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1.负载均衡器的自愈机制可以检测并处理服务器故障，确保系统的高可用性。</a:t>
            </a:r>
          </a:p>
          <a:p>
            <a:r>
              <a:t>2.当服务器出现故障时，负载均衡器可以自动将其从服务器列表中移除，并将请求分配给其他可用的服务器。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负载均衡器发展趋势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1.随着云计算和虚拟化技术的发展，软件定义的负载均衡器逐渐成为主流，提供了更加灵活和可扩展的解决方案。</a:t>
            </a:r>
          </a:p>
          <a:p>
            <a:r>
              <a:t>2.负载均衡器与人工智能和机器学习的结合，可以提高自适应能力和智能化程度，进一步优化资源分配和性能提升。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自愈机制的定义和作用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自愈机制的定义和作用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自愈机制的定义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1.自愈机制是指负载均衡器在运行过程中，能够自动检测并修复故障，保证系统的高可用性和稳定性。</a:t>
            </a:r>
          </a:p>
          <a:p>
            <a:r>
              <a:t>2.自愈机制通过实时监控系统的状态和性能，及时发现异常，并采取有效的措施进行处理，避免系统崩溃或数据丢失。</a:t>
            </a:r>
          </a:p>
          <a:p>
            <a:r>
              <a:t>3.自愈机制可以降低运维成本，提高系统的可靠性和安全性，保证业务的连续性和稳定性。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自愈机制的作用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1.保障系统稳定性：自愈机制可以避免系统因故障而中断服务，保证业务的连续性和可用性。</a:t>
            </a:r>
          </a:p>
          <a:p>
            <a:r>
              <a:t>2.提高运维效率：自愈机制可以自动检测和修复故障，减少人工干预和运维成本，提高工作效率。</a:t>
            </a:r>
          </a:p>
          <a:p>
            <a:r>
              <a:t>3.增强系统安全性：自愈机制可以及时发现和处理异常操作或攻击行为，增强系统的防御能力和安全性。</a:t>
            </a:r>
          </a:p>
          <a:p>
            <a:r>
              <a:t>以上内容仅供参考，具体内容还需根据实际的负载均衡器自愈机制进行设计和调整。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自愈机制的实现方式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自愈机制的实现方式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健康检查机制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1.周期性健康检查：负载均衡器需要定期对后端服务器进行健康检查，以确保它们正常运行并能够处理流量。</a:t>
            </a:r>
          </a:p>
          <a:p>
            <a:r>
              <a:t>2.自定义健康检查策略：为了满足不同应用程序的需求，负载均衡器应支持自定义健康检查策略，包括检查路径、响应时间和阈值等。</a:t>
            </a:r>
          </a:p>
          <a:p>
            <a:r>
              <a:t>3.实时状态监控：负载均衡器需要实时监控后端服务器的状态，以便在服务器出现故障时及时做出调整。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故障隔离与恢复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1.及时隔离故障服务器：当负载均衡器检测到后端服务器出现故障时，应及时将其隔离，避免影响其他正常运行的服务器。</a:t>
            </a:r>
          </a:p>
          <a:p>
            <a:r>
              <a:t>2.快速恢复机制：负载均衡器需要具备快速恢复机制，以便在服务器恢复正常运行时，能够及时将其重新加入到负载均衡池中。</a:t>
            </a:r>
          </a:p>
          <a:p>
            <a:r>
              <a:t>3.备份服务器：为了提高系统的可用性，可以部署备份服务器，以便在主服务器出现故障时接管服务。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自愈机制的实现方式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动态负载均衡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1.实时流量监控：负载均衡器需要实时监控流量变化，以便根据实际需求调整负载均衡策略。</a:t>
            </a:r>
          </a:p>
          <a:p>
            <a:r>
              <a:t>2.动态调整权重：根据服务器的实际性能，动态调整其在负载均衡池中的权重，以确保流量能够得到合理分配。</a:t>
            </a:r>
          </a:p>
          <a:p>
            <a:r>
              <a:t>3.预测性负载均衡：通过预测未来的流量变化，提前调整负载均衡策略，以提高系统的响应速度和稳定性。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会话保持机制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1.会话信息存储：负载均衡器需要能够存储用户的会话信息，以确保在不同服务器之间切换时，用户的会话不会被中断。</a:t>
            </a:r>
          </a:p>
          <a:p>
            <a:r>
              <a:t>2.会话同步：在服务器之间实现会话同步，以确保用户在切换服务器时，其会话信息能够被正确识别和处理。</a:t>
            </a:r>
          </a:p>
          <a:p>
            <a:r>
              <a:t>3.会话超时处理：对于长时间无操作的会话，负载均衡器需要进行超时处理，以释放资源并提高系统安全性。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自愈机制的实现方式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日志分析与监控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1.详细的日志记录：负载均衡器需要记录详细的操作日志，以便对系统运行状态进行监控和分析。</a:t>
            </a:r>
          </a:p>
          <a:p>
            <a:r>
              <a:t>2.实时监控与报警：通过实时监控系统的运行状态，及时发现潜在问题，并进行报警通知，以便及时处理故障。</a:t>
            </a:r>
          </a:p>
          <a:p>
            <a:r>
              <a:t>3.历史数据分析：通过对历史数据的分析，可以了解系统的负载情况、流量变化规律等信息，为优化负载均衡策略提供依据。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1.加密通信：负载均衡器应支持加密通信，以确保数据传输的安全性。</a:t>
            </a:r>
          </a:p>
          <a:p>
            <a:r>
              <a:t>2.高可用性：通过部署多个负载均衡器实例，实现高可用性，避免单点故障对系统的影响。</a:t>
            </a:r>
          </a:p>
          <a:p>
            <a:r>
              <a:t>3.灾难恢复预案：制定完善的灾难恢复预案，以便在系统遇到灾难性故障时，能够迅速恢复服务。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故障检测和诊断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故障检测和诊断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故障检测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1.实时监控：负载均衡器应实时监控系统状态，收集各项指标数据，如服务器响应时间、流量等。</a:t>
            </a:r>
          </a:p>
          <a:p>
            <a:r>
              <a:t>2.异常检测：通过设定阈值和异常检测算法，负载均衡器能够及时发现异常行为或性能下降等情况。</a:t>
            </a:r>
          </a:p>
          <a:p>
            <a:r>
              <a:t>3.告警机制：当检测到故障时，负载均衡器应触发告警机制，通知管理员及时处理。</a:t>
            </a:r>
          </a:p>
          <a:p>
            <a:r>
              <a:t>故障检测是负载均衡器自愈机制的重要组成部分，通过实时监控和异常检测，能够及时发现潜在问题，避免系统崩溃或性能严重下降。同时，合理的告警机制也能保证故障得到及时处理，提高系统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1.数据分析：收集并分析系统日志、性能指标等数据，以确定故障的原因和位置。</a:t>
            </a:r>
          </a:p>
          <a:p>
            <a:r>
              <a:t>2.故障分类：将故障诊断结果进行分类，便于采取针对性的处理措施。</a:t>
            </a:r>
          </a:p>
          <a:p>
            <a:r>
              <a:t>3.故障预测：通过分析历史故障数据，预测未来可能发生的故障，提前做好防范措施。</a:t>
            </a:r>
          </a:p>
          <a:p>
            <a:r>
              <a:t>故障诊断是负载均衡器自愈机制的关键环节，通过对数据的深入分析和故障分类，能够准确找到故障原因，为后续处理提供有力支持。同时，故障预测能够提前预防潜在问题，提高系统的健壮性。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故障隔离和恢复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负载均衡器自愈机制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https://d.book118.com/118000130136006031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负载均衡器概述</vt:lpstr>
      <vt:lpstr> 负载均衡器概述</vt:lpstr>
      <vt:lpstr> 负载均衡器概述</vt:lpstr>
      <vt:lpstr> 负载均衡器概述</vt:lpstr>
      <vt:lpstr> 自愈机制的定义和作用</vt:lpstr>
      <vt:lpstr> 自愈机制的定义和作用</vt:lpstr>
      <vt:lpstr> 自愈机制的实现方式</vt:lpstr>
      <vt:lpstr> 自愈机制的实现方式</vt:lpstr>
      <vt:lpstr> 自愈机制的实现方式</vt:lpstr>
      <vt:lpstr> 自愈机制的实现方式</vt:lpstr>
      <vt:lpstr> 故障检测和诊断</vt:lpstr>
      <vt:lpstr> 故障检测和诊断</vt:lpstr>
      <vt:lpstr> 故障隔离和恢复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2024-09-09T00:40:24.936</cp:lastPrinted>
  <dcterms:created xsi:type="dcterms:W3CDTF">2024-09-08T16:40:24Z</dcterms:created>
  <dcterms:modified xsi:type="dcterms:W3CDTF">2024-09-08T16:40:27Z</dcterms:modified>
</cp:coreProperties>
</file>