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5687-C539-4C92-B9D2-873B5BCA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07FC5-4508-4285-95D9-FDCBA324A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7FCB6-23C1-4AEB-9ED5-678831D31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E3857-5F1D-41C0-A9B7-BC5E2D7DC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39F60-3085-4B1A-BCFA-8C393584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4A573-45DD-4D52-920E-E5AE9598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944E2-FD0B-46D6-8E87-42160544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EA65F-93A6-4FE3-9F70-456E8490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93E7B-B412-4BA1-A531-2E2DBF09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28C6B-AB1A-43AA-9187-96AB27DA5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1FEAD-9F2D-4B48-9970-B09B33C9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013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儿童行为规范的树立与引导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儿童行为规范树立方法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儿童行为规范引导策略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家庭、学校、社会共同责任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建立正确的价值观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通过行为规范教育，帮助孩子树立正确的价值观，明辨是非、善恶、美丑。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培养自律意识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让孩子学会自我约束，自觉遵守社会规范和公共秩序。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形成良好习惯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良好的行为习惯对孩子一生的发展至关重要，如文明礼貌、勤俭节约、诚实守信等。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培养良好品格基础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行为规范教育有助于孩子掌握基本的社交技能，更好地与他人相处。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增强社交技能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教育孩子遵守社会规则，如交通规则、公共场所秩序等，有利于维护社会稳定。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培养孩子的团队意识和协作精神，提高他们在集体中的适应能力。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促进社会适应能力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家长通过引导孩子行为规范，加强与孩子的沟通和互动，增进亲子关系。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家长以身作则，树立良好的家庭形象，增强在孩子心目中的威信。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树立家庭威信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行为规范教育有助于营造和谐、温馨的家庭氛围，促进孩子健康成长。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营造和谐家庭氛围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提高家庭教育效果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预防问题行为发生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及时发现并纠正不良行为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家长和老师要密切关注孩子的行为表现，及时发现并纠正不良行为倾向。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防止问题行为升级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对于已经出现的问题行为，要采取积极措施进行干预和纠正，防止问题行为升级和恶化。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培养孩子自我控制能力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通过行为规范教育，帮助孩子提高自我控制能力，有效预防问题行为的发生。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儿童行为规范具体内容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卫生习惯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按时起床、睡觉，保持规律的作息时间；自己整理床铺、衣物，形成良好的生活习惯。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养成饭前便后洗手、早晚刷牙、勤洗澡等良好的卫生习惯；不乱扔垃圾，保持环境整洁。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96" r="268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学会使用基本的礼貌用语，如“请”、“谢谢”、“对不起”等；尊重长辈、老师，友善对待同伴。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礼仪礼貌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学会与人分享、合作、轮流等待等基本的社交技能；懂得倾听他人意见，表达自己的想法和感受。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礼仪礼貌与社交技能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培养良好的学习习惯，如专注力、记忆力、思维能力等；掌握有效的学习方法，如归纳总结、举一反三等。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合理安排学习时间，做到劳逸结合；珍惜时间，不拖延、不浪费时间。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学习方法与时间管理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了解基本的安全常识，如交通安全、用电安全、食品安全等；遵守安全规则，不做危险的事情。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学会在遇到危险时保护自己，如向警察求助、拨打急救电话等；懂得拒绝陌生人的无理要求，保护自己的隐私。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安全意识与自我保护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儿童行为规范树立方法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明确规则的适用场景和时间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让儿童清楚了解规则适用的场景和时间，有助于他们更好地遵守行为规范。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确定行为规范的具体内容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根据儿童的年龄、性格、兴趣等因素，制定符合其成长需要的行为规范。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规则制度要合理可行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规则制度应符合儿童的身心发展规律，避免过高或过低的要求，确保其具有可行性和操作性。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制定明确合理规则制度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对于儿童表现出的良好行为，应及时给予肯定和奖励，激发其积极性和自信心。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奖励积极行为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惩罚不良行为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奖惩要适度、公正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对于违反行为规范的行为，应采取适当的惩罚措施，让儿童认识到自己的错误并承担后果。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奖惩措施应适度、公正，避免过度或不当的奖惩对儿童造成负面影响。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奖惩措施相结合实施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父母和老师作为儿童的重要榜样，应自觉遵守行为规范，为儿童树立良好的示范。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父母和老师要以身作则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通过讲述正面人物和事例，引导儿童学习其优秀品质和行为习惯。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引用正面人物和事例进行引导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让儿童了解到榜样的力量，鼓励他们向榜样看齐，努力成为优秀的人。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鼓励儿童向榜样学习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榜样示范作用发挥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https://d.book118.com/118000133056006040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2024-09-18T21:00:05.525</cp:lastPrinted>
  <dcterms:created xsi:type="dcterms:W3CDTF">2024-09-18T13:00:05Z</dcterms:created>
  <dcterms:modified xsi:type="dcterms:W3CDTF">2024-09-18T13:00:07Z</dcterms:modified>
</cp:coreProperties>
</file>