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DD37F-0DAA-4DAC-BEA5-B315427C8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5028D-7FDB-416C-8BD0-2E2C68851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AED80-E1AA-442B-AFE1-6F2FFC610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D632E3-6E5A-413B-A068-C6D85496A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42C4BC-CE2B-4CEF-9A19-C9331431D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FD57DF-1618-49BE-B38D-B00DDE345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191BF1-252E-46BC-BF01-63AA0387E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EA2649-33A6-4B7B-B7BA-E3212322D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989944-6FB2-4935-BCB7-72FFCDFF0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DBEF1-E2E3-4CA0-8AC2-A3012767D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0B9C6-CE7C-4FA1-95D7-6F9880E9E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0107401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护理集束化管理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护理集束化管理的定义和重要性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集束化护理方案的应用领域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集束化护理方案的实施步骤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集束化护理方案的优点与局限性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集束化护理方案的发展趋势和未来展望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案例分享：成功的集束化护理方案实践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护理集束化管理的定义和重要性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护理集束化管理是指将一系列最佳实践和护理措施组合在一起，形成一个集束，以确保患者在整个护理过程中能够获得最佳的护理效果。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集束化管理强调对患者的全面评估和个性化护理，包括生理、心理和社会等方面的需求。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784" r="29784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通过集束化管理，可以确保患者在整个护理过程中得到全面、连贯、高质量的护理服务，从而提高护理质量。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降低并发症发生率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集束化管理可以降低患者并发症的发生率，减少患者的住院时间和医疗费用。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提高患者满意度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集束化管理注重患者的个性化需求，能够提高患者的满意度和信任度，增强患者对医院的忠诚度。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00" r="30900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集束化管理与常规护理的区别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集束化管理更加注重患者的全面评估和个性化护理，强调对患者的全面关注和整体护理。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集束化管理更加注重对患者的教育和指导，强调患者在整个护理过程中的参与和配合。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集束化管理更加注重对患者的长期管理和随访，强调对患者的长期关注和持续护理。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集束化护理方案的应用领域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针对呼吸系统疾病的集束化护理方案，包括预防、诊断、治疗和康复等方面的措施。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针对哮喘、慢性阻塞性肺疾病（COPD）、肺炎等常见呼吸系统疾病，制定相应的集束化护理方案，包括预防措施、早期诊断、治疗方法和康复指导等方面的内容。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针对心血管疾病的集束化护理方案，包括高血压、冠心病、心力衰竭等疾病的预防、诊断、治疗和康复。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针对高血压、冠心病、心力衰竭等常见心血管疾病，制定相应的集束化护理方案，包括健康宣教、定期监测、药物治疗和非药物治疗等方面的内容。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心血管系统护理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8333" b="8333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针对神经系统疾病的集束化护理方案，包括脑卒中、帕金森病、阿尔茨海默病等疾病的预防、诊断、治疗和康复。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针对脑卒中、帕金森病、阿尔茨海默病等常见神经系统疾病，制定相应的集束化护理方案，包括预防措施、早期诊断、治疗方法和康复指导等方面的内容。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针对内分泌系统疾病的集束化护理方案，包括糖尿病、甲状腺疾病等疾病的预防、诊断、治疗和康复。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针对糖尿病、甲状腺疾病等常见内分泌系统疾病，制定相应的集束化护理方案，包括健康宣教、定期监测、药物治疗和非药物治疗等方面的内容。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内分泌系统护理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针对儿科疾病的集束化护理方案，包括新生儿护理、儿童常见疾病等预防、诊断、治疗和康复。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针对新生儿护理和儿童常见疾病，制定相应的集束化护理方案，包括喂养指导、预防接种、药物治疗等方面的内容。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集束化护理方案的实施步骤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总结临床实践中的常见护理问题，如压疮、导管相关感染、深静脉血栓形成等。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分析问题发生的原因，如患者自身因素、护理操作不当、设备设施不完善等。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确定集束化护理管理的目标，如降低某类并发症的发生率、提高患者满意度等。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确定护理问题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查阅相关文献，了解国内外先进的护理实践经验。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结合医院实际情况，制定具体的集束化护理措施，如制定压疮预防指南、导管护理规范等。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制定护理质量评价标准，为后续的培训和实施提供依据。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制定集束化护理方案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https://d.book118.com/118001074013006044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2024-09-23T22:38:00.085</cp:lastPrinted>
  <dcterms:created xsi:type="dcterms:W3CDTF">2024-09-23T14:38:00Z</dcterms:created>
  <dcterms:modified xsi:type="dcterms:W3CDTF">2024-09-23T14:38:01Z</dcterms:modified>
</cp:coreProperties>
</file>