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23D06-C0D3-4C7F-8BDF-E7491C77C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C3BD4-FF0E-41E4-BE19-D2180AAF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2777D-7C33-4442-923E-41466901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05823-434F-4982-BB03-30E8A66F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C08D6-2AAC-4B56-8BDC-FF136980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3C90C-7383-40B4-9878-FD203675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D70B9-FCED-4B94-BC84-5475DCD4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F9B45-0986-4CD9-BEF0-050CF42D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5AC43-4F65-487D-8103-8232BBB0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C3D1B-D2A9-4277-AB03-104AD1352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78B57-9AC7-4E62-87A3-8F05B37C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20141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大学主题班会活动方案参考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主题班会的策划和准备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主题班会的具体实施方案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主题班会的评估和总结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主题班会的创新和改进建议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主题班会的目的和意义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10" r="33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86" r="339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通过组织有趣的互动游戏，让同学们在轻松愉快的氛围中增进彼此的了解和信任，从而增强班级凝聚力。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组织互动游戏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鼓励同学们分享自己的成长经历、学习心得等，让同学们感受到彼此的关怀和支持，进一步拉近彼此的距离。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分享个人经历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增强班级凝聚力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通过问卷调查或意见箱等方式，了解同学们对班会的期望和建议，让每个同学都有机会发表自己的看法，提高参与度。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将同学们分成若干小组，针对班会主题进行讨论，让每个同学都有机会发表自己的观点，提高参与度。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提高同学们的参与度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调查反馈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组织一些需要团队协作才能完成的游戏或挑战，让同学们在游戏中体验团队协作的重要性，提高团队协作精神。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团队竞技游戏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在班会活动中，鼓励同学们进行任务分工，共同完成一项任务或项目，让同学们在实际操作中感受到团队协作的力量和重要性。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培养同学们的团队协作精神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主题班会的策划和准备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9" r="31589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选择一个与大学生活、班级建设或社会热点相关的主题，确保活动目标明确。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主题吸引力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确保主题能够引起学生的兴趣和参与热情，提高活动的吸引力。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主题教育意义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确保主题具有一定的教育意义，能够促进学生成长和班级凝聚力。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制定详细的活动流程，确保活动能够有序进行。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流程完整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在流程中设置互动环节，如小组讨论、角色扮演等，提高学生的参与度。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合理安排活动时间，避免活动时间过长或过短，确保活动效果。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制定活动流程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选择一个适宜的时间进行活动，确保学生能够参与。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考虑天气因素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选择一个适合活动的地点，如教室、会议室等，确保活动顺利进行。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在选择时间和地点时，要考虑天气因素，确保活动不受影响。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物资清单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列出所需的活动物资，如投影仪、音响、桌椅等。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对物资进行合理管理，确保物资在活动过程中得到充分利用。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根据物资清单进行采购或租借，确保物资充足。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准备活动物资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主题班会的具体实施方案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https://d.book118.com/118002014115006030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2024-09-07T07:57:12.249</cp:lastPrinted>
  <dcterms:created xsi:type="dcterms:W3CDTF">2024-09-06T23:57:12Z</dcterms:created>
  <dcterms:modified xsi:type="dcterms:W3CDTF">2024-09-06T23:57:14Z</dcterms:modified>
</cp:coreProperties>
</file>