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A7EF9-D2E6-4A9C-BBFC-A7B4D4E03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B446E-8B99-4190-A262-CB7C8A2D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D1BF4-3F76-46AC-BB7B-FE3ABC84B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55249-1329-4AF8-889D-73A954F1C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AECCE-D68C-4AE1-96E2-473251662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3DF441-626D-43CA-BAC1-6D09996E4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4DC50C-4CF4-45E3-B084-7A6ADBAE2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79BEA-EF93-4EE4-8BBB-BE90D1E1C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F0B0B-54F5-4DD1-85FE-E89F05BF2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2783C-24A1-40F1-A866-0251687DF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DB72E-21D4-4B8A-8566-F8CD98D6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2076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公司规范管理制度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公司规范管理制度概述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公司规范管理制度的分类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公司规范管理制度的实施与监督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公司规范管理制度的优化建议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公司规范管理制度的案例分析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公司规范管理制度概述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34" r="338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33" r="35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公司规范管理制度是指一套系统化、规范化的管理规则和程序，用于指导和约束公司内部运作和员工行为。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具有明确性、系统性、权威性和强制性，旨在确保公司运营的稳定、高效和合规。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管理制度的重要性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保障公司稳定运营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一套完善的管理制度能够确保公司内部运作的有序和稳定，降低管理混乱的风险。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保护员工权益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合理的管理制度能够保障员工的权益，维护员工的合法权益，增强员工的归属感和忠诚度。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规范化的管理制度有助于提高员工工作效率，减少工作中的重复和浪费。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提升公司形象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良好的管理制度有助于提升公司的形象和声誉，增强外部合作伙伴和客户的信任。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管理制度的制定与执行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在制定管理制度时，应充分考虑公司的实际情况、业务需求和发展战略，确保制度的针对性和实用性。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制定阶段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在执行管理制度时，应确保制度的权威性和强制性，对违反制度的行为进行及时纠正和处罚。同时，还需根据实际情况对制度进行持续优化和改进，以适应公司发展的需要。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执行阶段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公司规范管理制度的分类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0" r="124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员工行为规范是公司规范管理制度的重要组成部分，旨在规范员工的行为举止和工作态度，提高职业素养和工作效率。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包括员工守则、礼仪制度、职业道德规范等，涵盖了员工在工作中应遵循的基本行为准则和道德标准。这些规范有助于培养员工的职业素养，提高工作质量和效率，同时也有助于树立公司的良好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https://d.book118.com/118002076112006046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2024-09-27T15:50:19.981</cp:lastPrinted>
  <dcterms:created xsi:type="dcterms:W3CDTF">2024-09-27T07:50:20Z</dcterms:created>
  <dcterms:modified xsi:type="dcterms:W3CDTF">2024-09-27T07:50:22Z</dcterms:modified>
</cp:coreProperties>
</file>