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0474B-E043-40D9-AE40-5F64347B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E116-9CD7-4A10-A750-C25C8635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2ECE9-1E9E-4B71-85DC-962083E8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EF39B-563E-4B03-8A1B-E9AD94DD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B2A2E-5370-4FD0-BC5A-3ED0D3E8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78EC9-9F24-4878-B891-E7D2FC4E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9AAED-72BF-4B37-8677-18AE659A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96E01-1A91-4769-A780-8E538E1C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BA264-58D7-427F-8F5E-1BB57093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4FDB-0C4D-4E09-8CCE-337E91D3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E88C4-BE2B-4C45-A2ED-2FEB22F37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21271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《证券营销体系建设》ppt课件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证券营销体系建设面临的挑战与解决方案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未来证券营销体系建设展望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证券营销体系概述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证券营销是指证券公司通过各种手段和渠道，向潜在的投资者推销证券产品，以增加证券的发行量和销售量。证券营销具有针对性强、专业度高、竞争激烈等特点。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证券营销主要针对高净值客户和机构投资者，需要深入了解客户需求，提供专业的投资建议和资产配置方案。同时，证券营销的竞争非常激烈，证券公司需要不断创新和提升服务质量，才能在市场中获得优势。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证券营销对于证券公司的发展至关重要，它不仅有助于提高证券的发行量和销售量，还能提升公司的品牌形象和市场影响力。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通过有效的证券营销，证券公司可以吸引更多的潜在投资者，增加客户黏性，提高客户满意度和忠诚度。同时，成功的证券营销还能帮助公司树立品牌形象，提升市场地位和声誉，从而进一步促进公司的发展。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随着中国资本市场的不断发展和壮大，证券营销经历了从传统模式向数字化、智能化等多元化模式的转变。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，证券营销主要依靠线下渠道和人工服务，随着互联网技术的发展，证券营销逐渐向线上转移，利用网络平台和社交媒体等渠道进行推广和服务。如今，数字化、智能化等新型营销模式已经成为主流，通过大数据分析和人工智能等技术手段，实现对客户的精准营销和服务，提高营销效果和客户满意度。未来，随着科技的进步和市场环境的变化，证券营销将继续不断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证券营销体系建设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明确目标客户群体，分析客户需求和偏好，制定相应的营销策略。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根据市场需求和竞争状况，突出证券产品的特点和优势，形成差异化竞争优势。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根据市场供求关系、产品风险等因素，制定合理的证券产品定价策略。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采用多种促销手段，如折扣、赠品、增值服务等，吸引客户并促进销售。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利用互联网平台、社交媒体等线上渠道，拓展客户来源和销售渠道。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通过银行、证券公司营业部等线下渠道，与客户建立直接联系和信任关系。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与相关行业合作伙伴建立合作关系，共同开展证券营销活动，实现资源共享。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证券营销渠道拓展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选拔具备专业知识和良好沟通能力的营销人员，提供系统的培训和发展机会。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合理配置营销团队人员，明确岗位职责和工作流程，提高团队协作效率。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团队组织与分工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建立科学的绩效考核和奖励机制，激发团队成员的积极性和创造力。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运用营销自动化工具提高营销活动的执行效率，实现精准推送和个性化服务。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运用CRM系统对客户信息进行统一管理，实现客户信息的共享和分析。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运用数据分析工具对市场、客户和竞争对手数据进行挖掘和分析，为营销决策提供支持。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证券营销技术支持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证券营销策略案例分析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https://d.book118.com/118002127116006026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2024-09-04T04:53:57.037</cp:lastPrinted>
  <dcterms:created xsi:type="dcterms:W3CDTF">2024-09-03T20:53:57Z</dcterms:created>
  <dcterms:modified xsi:type="dcterms:W3CDTF">2024-09-03T20:53:59Z</dcterms:modified>
</cp:coreProperties>
</file>