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C7180-CBE1-4011-968D-CEC6A60F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76E14-88C2-4FF0-AFF4-79D31BE9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E477B-2B59-41C4-BC75-4D5E5101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4BE9F-10C7-4261-AD7F-61E5775B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441D5-DFF9-4CCA-88CC-6C40DB6C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A8AD5-E544-49DB-ACCA-4A5017BF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8F31B-9D85-4A02-A316-EE48F91D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26999-6209-4DA2-9C53-C9216A72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F9FA9-6C93-4CB1-8E74-3C4BEAF5B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46274-2563-4F20-8914-109BE88C0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F4CE4-0913-4DDF-96BB-D1C287BE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214007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劳动关系法的细化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劳动关系的建立与终止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劳动报酬与福利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劳动安全与保护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特殊劳动关系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劳动关系法具有以下特点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强制性：劳动关系法作为法律规范，具有强制性，双方必须遵守。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复杂性：劳动关系涉及经济、社会、文化等多个方面，具有复杂性。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历史性：劳动关系在不同的历史时期、不同的国家和地区都有不同的表现形式。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劳动关系法是调整劳动关系双方（雇主与员工）之间关系的法律规范的总称。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劳动关系法通过规定员工的权利和义务，保障员工的合法权益，如工资、工时、安全、福利等。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良好的劳动关系有助于提高员工的工作积极性和效率，从而促进企业的发展。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劳动关系法通过规范雇主和员工的行为，维护社会稳定，减少劳动纠纷。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劳动关系法起源于工业革命时期，随着工业化进程的加速，劳动关系问题逐渐凸显，各国开始制定相关法律规范。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国际劳工组织制定了一系列国际劳工标准，如《世界人权宣言》、《国际劳工公约》等，为各国制定和完善劳动关系法提供了指导和参考。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国际劳工标准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新中国成立后，中国先后颁布了《中华人民共和国劳动法》、《中华人民共和国劳动合同法》等法律法规，不断完善和发展劳动关系法体系。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中国劳动关系法的发展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劳动关系法的历史与发展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劳动关系的建立与终止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确保招聘过程公平、透明，不因种族、性别、年龄、宗教信仰等个人特征歧视任何应聘者。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708" b="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公平就业机会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招聘过程中应向应聘者提供完整、准确的工作信息和要求，确保应聘者对职位有全面了解。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完整信息披露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进行背景调查时需确保遵循相关法律法规，不侵犯个人隐私权。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合法背景调查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招聘与录用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劳动合同应明确规定工作内容、薪酬、工作时间、工作地点等关键信息。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劳动合同的签订与续订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合同内容明确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劳动合同的签订和续订应遵循平等协商原则，确保双方权益得到保障。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平等协商原则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如需终止或解除劳动合同，应提前通知对方，并按照法定程序进行。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提前通知义务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协商解除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经双方协商一致，可解除劳动合同。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法定终止条件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劳动合同可在到期时或在法定条件下终止。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如一方违反劳动合同约定，应承担相应的违约责任。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劳动合同的终止与解除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劳动报酬与福利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工资支付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特殊情况下的工资支付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如病假、事假、旷工等特殊情况下，工资应如何支付。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工资扣除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规定在何种情况下，工资可以扣除，以及扣除的方式和数额。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工资支付制度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明确规定工资支付周期、方式、数额等，确保工资按时足额发放。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2167" r="2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明确加班的条件、程序、工资报酬等，保障劳动者权益。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加班规定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规定各类休假的时间、待遇、计算方法等，如年假、病假、产假等。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休假制度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明确补休与加班工资的计算方法与支付方式。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补休与加班工资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加班与休假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企业年金制度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规定企业年金的具体内容、缴纳方式等。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社会保险与福利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规定各类社会保险的缴纳方式、缴纳比例等。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规定各类福利的具体内容、发放方式等，如年终奖、节日福利等。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劳动安全与保护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https://d.book118.com/118002140072006041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2024-09-20T08:45:53.244</cp:lastPrinted>
  <dcterms:created xsi:type="dcterms:W3CDTF">2024-09-20T00:45:53Z</dcterms:created>
  <dcterms:modified xsi:type="dcterms:W3CDTF">2024-09-20T00:45:55Z</dcterms:modified>
</cp:coreProperties>
</file>