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64141-DE5F-4934-9145-75C3A6CBA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53E4A-83BF-43C0-BE52-6CEBBBD26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59579-EEDC-435D-A52F-B0238398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F1233-DDB4-48B3-8AD6-16A7E359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AB4759-5487-47A8-A231-205A489A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CFBE3-017E-4890-A2D5-429AF794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DBB222-024E-4919-ADA1-511D4051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09AC8-5CA4-43F2-A121-E1D09E4D5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5F6FF-0482-4001-B305-2E91BFF86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6AFF8-AD28-4232-A7A7-E23C7B86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FCC2D-4770-4EF2-9B1F-862453C6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3101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现代儿科护理理念与实践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儿科护理研究与发展趋势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儿科护理学是专门针对儿童和青少年健康护理的学科，主要关注从胎儿到18岁年龄段个体的生理、心理和社会发展等方面的护理需求。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儿科护理学具有全面性、综合性、专业性和发展性的特点，要求护士具备丰富的医学知识和护理技能，能够为儿童提供全方位的护理服务。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促进儿童健康成长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通过提供科学、专业的护理，儿科护理有助于预防和治疗儿童疾病，促进儿童健康成长。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提高儿童生活质量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良好的儿科护理可以改善儿童的生活质量，减轻疾病带来的痛苦和困扰，使儿童在身心方面得到更好的发展。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培养儿童健康习惯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通过在儿科护理过程中对儿童及其家长的教育和指导，有助于培养儿童养成良好的健康习惯，预防潜在的健康问题。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儿科护理学的发展可以追溯到古代，但作为一个独立的学科，它的发展主要是在20世纪中叶以后。在此期间，儿科护理的理念、技术和方法不断得到更新和完善。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社会对儿童健康需求的增加，儿科护理学的发展趋势包括更加注重预防保健、提高护理服务质量、加强跨学科合作以及探索新的护理模式等。同时，儿科护理学还将继续关注儿童心理健康、生长发育以及慢性疾病管理等方面的研究和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现代儿科护理理念与实践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在护理过程中，尊重儿童的人格尊严和权利，确保儿童得到适当的关怀和照顾。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尊重儿童权利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458" b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关注儿童的身体、心理和社会需求，提供个性化的护理服务，以满足儿童的特殊需求。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在护理过程中，注重儿童的生长发育和智力发展，提供有益于儿童全面发展的护理措施。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以儿童为中心的护理理念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在护理过程中，关注儿童的情感需求，提供情感支持和安抚，帮助儿童建立自信心和安全感。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关注儿童情感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鼓励儿童与同龄人或家庭成员进行互动和交流，培养其社交能力和合作精神。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促进儿童社会交往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通过日常护理和游戏活动，培养儿童良好的生活习惯和卫生习惯，促进其自主性和独立性。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培养儿童良好习惯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对医护人员进行定期的急救知识和技能培训，提高其应对紧急情况的能力。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在医疗机构中配置必要的急救设备和药品，确保在紧急情况下能够及时有效地进行救治。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制定科学合理的急救流程，确保在接到急救电话后能够迅速组织救援力量，进行现场救治和转运。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急救流程制定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儿科急救护理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针对早产儿的特点，提供特殊的护理措施，如保温箱、呼吸支持等，确保其生命安全和健康成长。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针对新生儿的特殊需求，提供专业的护理服务，包括喂养、保暖、皮肤护理等方面。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先天性缺陷儿护理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针对先天性缺陷儿的特殊需求，提供专业的护理服务，包括喂养、日常照顾、康复训练等方面。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08" r="14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17" r="16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儿科特殊护理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儿科护理技术与方法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保持儿童的皮肤、口腔、眼睛、耳朵和私处的清洁卫生，预防感染和疾病。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体温、脉搏、呼吸和血压的测量与观察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基础生命体征的监测是儿科护理的重要环节，需要定期测量并观察，及时发现异常情况。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喂养与饮食护理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根据不同年龄段的儿童，提供适当的喂养和饮食建议，确保儿童获得足够的营养。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儿科基础护理技术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提供适当的呼吸道护理，如保持室内空气湿度、定期开窗通风、指导儿童正确咳嗽和擤鼻涕等。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注意补充水分和电解质，避免脱水，同时调整饮食，减轻肠胃负担。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腹泻与呕吐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了解儿童的过敏史，避免接触过敏原，提供必要的抗过敏药物治疗和护理。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儿童常见病症的护理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https://d.book118.com/118003101113006045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2024-09-26T07:16:36.901</cp:lastPrinted>
  <dcterms:created xsi:type="dcterms:W3CDTF">2024-09-25T23:16:36Z</dcterms:created>
  <dcterms:modified xsi:type="dcterms:W3CDTF">2024-09-25T23:16:38Z</dcterms:modified>
</cp:coreProperties>
</file>