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43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0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27FDF-327B-47C0-9FB3-346D24664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C0BE2-9646-48D2-8F0C-035EB27C9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E457C-E9AE-47D7-8BC3-601AE00DA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4B033-53AC-44F0-B0CD-3DBCC4679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959194-103D-413A-868E-341C7E986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E79F60-18BE-4EAD-94D0-F72FF4AB4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E482B9-5F8C-4E66-9CAC-D6653E48C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402B8-799E-4D87-A4A7-1DAE5F546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AC8BD-A3EA-413B-A8AE-F4420B6EA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779FA-BD30-4ED2-969E-C7B323572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2F3E9-C4EB-4964-BF23-B2C080E11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421" r:id="rId2"/>
    <p:sldLayoutId id="2147487422" r:id="rId3"/>
    <p:sldLayoutId id="2147487423" r:id="rId4"/>
    <p:sldLayoutId id="2147487424" r:id="rId5"/>
    <p:sldLayoutId id="2147487425" r:id="rId6"/>
    <p:sldLayoutId id="2147487426" r:id="rId7"/>
    <p:sldLayoutId id="2147487427" r:id="rId8"/>
    <p:sldLayoutId id="2147487428" r:id="rId9"/>
    <p:sldLayoutId id="2147487429" r:id="rId10"/>
    <p:sldLayoutId id="214748743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0403710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1379"/>
          </a:bodyPr>
          <a:lstStyle/>
          <a:p>
            <a:r>
              <a:rPr lang="zh-CN" altLang="en-US"/>
              <a:t>寿仙谷运营方案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寿仙谷品牌介绍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寿仙谷产品线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寿仙谷营销策略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寿仙谷销售网络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寿仙谷品牌合作与联盟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寿仙谷品牌介绍</a:t>
            </a:r>
            <a:endParaRPr lang="zh-CN" altLang="en-US"/>
          </a:p>
        </p:txBody>
      </p:sp>
      <p:sp>
        <p:nvSpPr>
          <p:cNvPr id="104889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品牌背景和发展历程</a:t>
            </a:r>
            <a:endParaRPr lang="zh-CN" altLang="en-US"/>
          </a:p>
        </p:txBody>
      </p:sp>
      <p:sp>
        <p:nvSpPr>
          <p:cNvPr id="1048958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品牌创始人及创立初衷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品牌发展历程及重要节点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品牌理念及核心价值观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品牌荣誉及社会评价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品牌定位和形象</a:t>
            </a:r>
            <a:endParaRPr lang="zh-CN" altLang="en-US"/>
          </a:p>
        </p:txBody>
      </p:sp>
      <p:sp>
        <p:nvSpPr>
          <p:cNvPr id="1049016" name="矩形: 圆角 23"/>
          <p:cNvSpPr/>
          <p:nvPr>
            <p:custDataLst>
              <p:tags r:id="rId2"/>
            </p:custDataLst>
          </p:nvPr>
        </p:nvSpPr>
        <p:spPr>
          <a:xfrm>
            <a:off x="608330" y="1611630"/>
            <a:ext cx="5194831" cy="2105841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018" name="矩形: 圆角 27"/>
          <p:cNvSpPr/>
          <p:nvPr>
            <p:custDataLst>
              <p:tags r:id="rId3"/>
            </p:custDataLst>
          </p:nvPr>
        </p:nvSpPr>
        <p:spPr>
          <a:xfrm>
            <a:off x="6383020" y="1611630"/>
            <a:ext cx="5194831" cy="2105841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020" name="矩形: 圆角 6"/>
          <p:cNvSpPr/>
          <p:nvPr>
            <p:custDataLst>
              <p:tags r:id="rId4"/>
            </p:custDataLst>
          </p:nvPr>
        </p:nvSpPr>
        <p:spPr>
          <a:xfrm>
            <a:off x="608330" y="3964305"/>
            <a:ext cx="5194935" cy="2105660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022" name="矩形: 圆角 9"/>
          <p:cNvSpPr/>
          <p:nvPr>
            <p:custDataLst>
              <p:tags r:id="rId5"/>
            </p:custDataLst>
          </p:nvPr>
        </p:nvSpPr>
        <p:spPr>
          <a:xfrm>
            <a:off x="795020" y="4189730"/>
            <a:ext cx="2359660" cy="539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 fontScale="9545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024" name="正文"/>
          <p:cNvSpPr txBox="1"/>
          <p:nvPr>
            <p:custDataLst>
              <p:tags r:id="rId6"/>
            </p:custDataLst>
          </p:nvPr>
        </p:nvSpPr>
        <p:spPr>
          <a:xfrm>
            <a:off x="795020" y="4843780"/>
            <a:ext cx="5004000" cy="1226820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 fontScale="8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品牌理念：寿仙谷秉承“以人为本、品质至上”的理念，坚持选用优质的药材，注重产品的安全和有效性，为消费者提供健康、安全的中药材。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26" name="矩形: 圆角 24"/>
          <p:cNvSpPr/>
          <p:nvPr>
            <p:custDataLst>
              <p:tags r:id="rId7"/>
            </p:custDataLst>
          </p:nvPr>
        </p:nvSpPr>
        <p:spPr>
          <a:xfrm>
            <a:off x="795020" y="1837055"/>
            <a:ext cx="2359554" cy="540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 fontScale="9545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200" b="1" spc="300">
                <a:solidFill>
                  <a:schemeClr val="accent1"/>
                </a:solidFill>
                <a:latin typeface="+mj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49028" name="正文"/>
          <p:cNvSpPr txBox="1"/>
          <p:nvPr>
            <p:custDataLst>
              <p:tags r:id="rId8"/>
            </p:custDataLst>
          </p:nvPr>
        </p:nvSpPr>
        <p:spPr>
          <a:xfrm>
            <a:off x="795020" y="2490470"/>
            <a:ext cx="5004000" cy="1226755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品牌定位：寿仙谷致力于成为高品质、健康养生的中药材品牌，以满足消费者对健康生活的需求。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30" name="矩形: 圆角 28"/>
          <p:cNvSpPr/>
          <p:nvPr>
            <p:custDataLst>
              <p:tags r:id="rId9"/>
            </p:custDataLst>
          </p:nvPr>
        </p:nvSpPr>
        <p:spPr>
          <a:xfrm>
            <a:off x="6569710" y="1837055"/>
            <a:ext cx="2359554" cy="540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 fontScale="9545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032" name="正文"/>
          <p:cNvSpPr txBox="1"/>
          <p:nvPr>
            <p:custDataLst>
              <p:tags r:id="rId10"/>
            </p:custDataLst>
          </p:nvPr>
        </p:nvSpPr>
        <p:spPr>
          <a:xfrm>
            <a:off x="6569710" y="2490470"/>
            <a:ext cx="5004000" cy="1226755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 fontScale="8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品牌形象：寿仙谷注重品牌形象的塑造，以传统中药文化为基础，结合现代审美，打造简约、大方的包装设计，提升品牌的美誉度和辨识度。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34" name="矩形: 圆角 6"/>
          <p:cNvSpPr/>
          <p:nvPr>
            <p:custDataLst>
              <p:tags r:id="rId11"/>
            </p:custDataLst>
          </p:nvPr>
        </p:nvSpPr>
        <p:spPr>
          <a:xfrm>
            <a:off x="6382385" y="3964305"/>
            <a:ext cx="5194935" cy="2105660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036" name="矩形: 圆角 9"/>
          <p:cNvSpPr/>
          <p:nvPr>
            <p:custDataLst>
              <p:tags r:id="rId12"/>
            </p:custDataLst>
          </p:nvPr>
        </p:nvSpPr>
        <p:spPr>
          <a:xfrm>
            <a:off x="6569075" y="4189730"/>
            <a:ext cx="2359660" cy="539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 fontScale="9545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038" name="正文"/>
          <p:cNvSpPr txBox="1"/>
          <p:nvPr>
            <p:custDataLst>
              <p:tags r:id="rId13"/>
            </p:custDataLst>
          </p:nvPr>
        </p:nvSpPr>
        <p:spPr>
          <a:xfrm>
            <a:off x="6569075" y="4843780"/>
            <a:ext cx="5004000" cy="1226820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品牌愿景：寿仙谷致力于成为中药材行业的领导品牌，为人类的健康事业做出积极贡献。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品牌优势和特色</a:t>
            </a:r>
            <a:endParaRPr lang="zh-CN" altLang="en-US"/>
          </a:p>
        </p:txBody>
      </p:sp>
      <p:sp>
        <p:nvSpPr>
          <p:cNvPr id="1049074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品牌历史悠久，拥有深厚的文化底蕴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产品质量卓越，深受消费者信赖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品牌形象鲜明，具有独特的品牌魅力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品牌服务优质，提供全方位的售前、售中、售后服务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寿仙谷产品线</a:t>
            </a:r>
            <a:endParaRPr lang="zh-CN" altLang="en-US"/>
          </a:p>
        </p:txBody>
      </p:sp>
      <p:sp>
        <p:nvSpPr>
          <p:cNvPr id="104913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产品种类和特点</a:t>
            </a:r>
            <a:endParaRPr lang="zh-CN" altLang="en-US"/>
          </a:p>
        </p:txBody>
      </p:sp>
      <p:sp>
        <p:nvSpPr>
          <p:cNvPr id="1049196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8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0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寿仙谷灵芝类产品：包括灵芝孢子粉、灵芝切片等，具有提高免疫力、抗衰老等功效。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02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4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6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寿仙谷中药饮片：包括多种中药材切片和粉末，可用于保健和调理身体。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08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0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寿仙谷健康食品：包括多种营养补充剂和功能性食品，如鱼油、维生素等。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14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8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寿仙谷养生酒：采用天然植物提取物和优质白酒酿制而成，口感醇厚，具有保健作用。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产品的研发和生产流程</a:t>
            </a:r>
            <a:endParaRPr lang="zh-CN" altLang="en-US"/>
          </a:p>
        </p:txBody>
      </p:sp>
      <p:sp>
        <p:nvSpPr>
          <p:cNvPr id="1049254" name="正文"/>
          <p:cNvSpPr txBox="1"/>
          <p:nvPr>
            <p:custDataLst>
              <p:tags r:id="rId2"/>
            </p:custDataLst>
          </p:nvPr>
        </p:nvSpPr>
        <p:spPr>
          <a:xfrm>
            <a:off x="2408334" y="1452880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研发阶段：寿仙谷注重产品的研发，不断投入大量资源进行产品创新和品质提升。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3"/>
            </p:custDataLst>
          </p:nvPr>
        </p:nvSpPr>
        <p:spPr>
          <a:xfrm>
            <a:off x="2408334" y="2720311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生产流程：寿仙谷的生产流程严格遵循国家相关标准和规定，确保产品质量和安全。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4"/>
            </p:custDataLst>
          </p:nvPr>
        </p:nvSpPr>
        <p:spPr>
          <a:xfrm>
            <a:off x="2408334" y="3987743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质量控制：寿仙谷实行严格的质量控制体系，对产品进行多道质量检测，确保产品合格率。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5"/>
            </p:custDataLst>
          </p:nvPr>
        </p:nvSpPr>
        <p:spPr>
          <a:xfrm>
            <a:off x="2408334" y="5255174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生产环境：寿仙谷的生产环境符合相关卫生和安全标准，确保产品的生产过程无污染、无公害。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产品的市场定位和竞争优势</a:t>
            </a:r>
            <a:endParaRPr lang="zh-CN" altLang="en-US"/>
          </a:p>
        </p:txBody>
      </p:sp>
      <p:sp>
        <p:nvSpPr>
          <p:cNvPr id="1049296" name="正文"/>
          <p:cNvSpPr txBox="1"/>
          <p:nvPr>
            <p:custDataLst>
              <p:tags r:id="rId2"/>
            </p:custDataLst>
          </p:nvPr>
        </p:nvSpPr>
        <p:spPr>
          <a:xfrm>
            <a:off x="2408334" y="1452880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目标客户群体：中高端消费者，注重健康和品质的人群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正文"/>
          <p:cNvSpPr txBox="1"/>
          <p:nvPr>
            <p:custDataLst>
              <p:tags r:id="rId3"/>
            </p:custDataLst>
          </p:nvPr>
        </p:nvSpPr>
        <p:spPr>
          <a:xfrm>
            <a:off x="2408334" y="2720311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竞争优势：独特的种植技术和炮制工艺，确保产品质量和口感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正文"/>
          <p:cNvSpPr txBox="1"/>
          <p:nvPr>
            <p:custDataLst>
              <p:tags r:id="rId4"/>
            </p:custDataLst>
          </p:nvPr>
        </p:nvSpPr>
        <p:spPr>
          <a:xfrm>
            <a:off x="2408334" y="3987743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品牌形象：以“寿仙谷”品牌为核心，打造健康、高品质、天然的中药材品牌形象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正文"/>
          <p:cNvSpPr txBox="1"/>
          <p:nvPr>
            <p:custDataLst>
              <p:tags r:id="rId5"/>
            </p:custDataLst>
          </p:nvPr>
        </p:nvSpPr>
        <p:spPr>
          <a:xfrm>
            <a:off x="2408334" y="5255174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市场定位：针对中高端市场，提供高品质、高附加值的中药材产品和健康服务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寿仙谷营销策略</a:t>
            </a:r>
            <a:endParaRPr lang="zh-CN" altLang="en-US"/>
          </a:p>
        </p:txBody>
      </p:sp>
      <p:sp>
        <p:nvSpPr>
          <p:cNvPr id="104933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营销渠道和策略</a:t>
            </a:r>
            <a:endParaRPr lang="zh-CN" altLang="en-US"/>
          </a:p>
        </p:txBody>
      </p:sp>
      <p:sp>
        <p:nvSpPr>
          <p:cNvPr id="1049402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线上渠道：利用电商平台、社交媒体等网络平台进行产品推广和销售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线下渠道：与药店、超市等实体店合作，扩大产品覆盖面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营销策略：采用差异化营销，强调寿仙谷产品的独特性和优势；同时，开展促销活动和会员制度，增加客户粘性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品牌建设：加强品牌宣传和推广，提高品牌知名度和美誉度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品牌推广和传播</a:t>
            </a:r>
            <a:endParaRPr lang="zh-CN" altLang="en-US"/>
          </a:p>
        </p:txBody>
      </p:sp>
      <p:sp>
        <p:nvSpPr>
          <p:cNvPr id="1049460" name="矩形 5"/>
          <p:cNvSpPr/>
          <p:nvPr>
            <p:custDataLst>
              <p:tags r:id="rId2"/>
            </p:custDataLst>
          </p:nvPr>
        </p:nvSpPr>
        <p:spPr>
          <a:xfrm>
            <a:off x="608330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2" name="矩形 10"/>
          <p:cNvSpPr/>
          <p:nvPr>
            <p:custDataLst>
              <p:tags r:id="rId3"/>
            </p:custDataLst>
          </p:nvPr>
        </p:nvSpPr>
        <p:spPr>
          <a:xfrm>
            <a:off x="962930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4" name="TextBox 2"/>
          <p:cNvSpPr txBox="1"/>
          <p:nvPr>
            <p:custDataLst>
              <p:tags r:id="rId4"/>
            </p:custDataLst>
          </p:nvPr>
        </p:nvSpPr>
        <p:spPr>
          <a:xfrm>
            <a:off x="763308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寿仙谷在市场上的定位和品牌形象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66" name="矩形 6"/>
          <p:cNvSpPr/>
          <p:nvPr>
            <p:custDataLst>
              <p:tags r:id="rId5"/>
            </p:custDataLst>
          </p:nvPr>
        </p:nvSpPr>
        <p:spPr>
          <a:xfrm>
            <a:off x="3406861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8" name="矩形 11"/>
          <p:cNvSpPr/>
          <p:nvPr>
            <p:custDataLst>
              <p:tags r:id="rId6"/>
            </p:custDataLst>
          </p:nvPr>
        </p:nvSpPr>
        <p:spPr>
          <a:xfrm>
            <a:off x="3780593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0" name="TextBox 2"/>
          <p:cNvSpPr txBox="1"/>
          <p:nvPr>
            <p:custDataLst>
              <p:tags r:id="rId7"/>
            </p:custDataLst>
          </p:nvPr>
        </p:nvSpPr>
        <p:spPr>
          <a:xfrm>
            <a:off x="356120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寿仙谷的品牌传播渠道和方式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72" name="矩形 33"/>
          <p:cNvSpPr/>
          <p:nvPr>
            <p:custDataLst>
              <p:tags r:id="rId8"/>
            </p:custDataLst>
          </p:nvPr>
        </p:nvSpPr>
        <p:spPr>
          <a:xfrm>
            <a:off x="6200927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4" name="矩形 37"/>
          <p:cNvSpPr/>
          <p:nvPr>
            <p:custDataLst>
              <p:tags r:id="rId9"/>
            </p:custDataLst>
          </p:nvPr>
        </p:nvSpPr>
        <p:spPr>
          <a:xfrm>
            <a:off x="6555527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6" name="TextBox 2"/>
          <p:cNvSpPr txBox="1"/>
          <p:nvPr>
            <p:custDataLst>
              <p:tags r:id="rId10"/>
            </p:custDataLst>
          </p:nvPr>
        </p:nvSpPr>
        <p:spPr>
          <a:xfrm>
            <a:off x="6355905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寿仙谷的品牌推广活动和营销策略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78" name="矩形 34"/>
          <p:cNvSpPr/>
          <p:nvPr>
            <p:custDataLst>
              <p:tags r:id="rId11"/>
            </p:custDataLst>
          </p:nvPr>
        </p:nvSpPr>
        <p:spPr>
          <a:xfrm>
            <a:off x="8989253" y="253528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0" name="矩形 38"/>
          <p:cNvSpPr/>
          <p:nvPr>
            <p:custDataLst>
              <p:tags r:id="rId12"/>
            </p:custDataLst>
          </p:nvPr>
        </p:nvSpPr>
        <p:spPr>
          <a:xfrm>
            <a:off x="9362986" y="252954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2" name="TextBox 2"/>
          <p:cNvSpPr txBox="1"/>
          <p:nvPr>
            <p:custDataLst>
              <p:tags r:id="rId13"/>
            </p:custDataLst>
          </p:nvPr>
        </p:nvSpPr>
        <p:spPr>
          <a:xfrm>
            <a:off x="9144231" y="310863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寿仙谷的品牌价值和影响力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https://d.book118.com/118004037107006024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5,&quot;colorType&quot;:1,&quot;foreColorIndex&quot;:5,&quot;pos&quot;:1,&quot;transparency&quot;:0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607116699219,&quot;width&quot;:863.722045898437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2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4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寿仙谷运营方案</vt:lpstr>
      <vt:lpstr>目录</vt:lpstr>
      <vt:lpstr>添加章节标题</vt:lpstr>
      <vt:lpstr>寿仙谷品牌介绍</vt:lpstr>
      <vt:lpstr>品牌背景和发展历程</vt:lpstr>
      <vt:lpstr>品牌定位和形象</vt:lpstr>
      <vt:lpstr>品牌优势和特色</vt:lpstr>
      <vt:lpstr>寿仙谷产品线</vt:lpstr>
      <vt:lpstr>产品种类和特点</vt:lpstr>
      <vt:lpstr>产品的研发和生产流程</vt:lpstr>
      <vt:lpstr>产品的市场定位和竞争优势</vt:lpstr>
      <vt:lpstr>寿仙谷营销策略</vt:lpstr>
      <vt:lpstr>营销渠道和策略</vt:lpstr>
      <vt:lpstr>品牌推广和传播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2024-08-31T22:43:32.470</cp:lastPrinted>
  <dcterms:created xsi:type="dcterms:W3CDTF">2024-08-31T14:43:32Z</dcterms:created>
  <dcterms:modified xsi:type="dcterms:W3CDTF">2024-08-31T14:43:35Z</dcterms:modified>
</cp:coreProperties>
</file>