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9EF34-55FE-417D-AC6E-DB68C5776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C317C-CFBE-4779-B960-113A1614B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13F78-1F31-4D49-8424-3981FC26B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4A1DB6-A499-49D4-9763-1A37E3B06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B8C0D6-018A-435A-9FFE-83E253112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4BE750-E83F-4B3C-9671-1B9C8C2A2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948DFF-B26E-406E-9766-90279AD25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9B2AEC-FECD-4137-AC8A-BA1828049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DC5C75-FD54-46CD-8E9B-EC9306DFC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89DA6-8B47-40D1-B367-EF5441E25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76655-8933-4CE1-97C5-56FB46D92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04065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医院护理部党建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医院护理部党建工作现状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医院护理部党建工作重点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医院护理部党建工作与业务工作的融合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医院护理部党建工作面临的挑战与对策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医院护理部党建工作展望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396" b="63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贯彻党的方针政策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医院护理部作为医疗服务的重要组成部分，必须坚决贯彻党的卫生健康工作方针政策，确保医疗护理工作与党的要求保持高度一致。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提升护理服务质量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通过党建工作，激发护理人员的工作热情和奉献精神，提高护理服务质量和患者满意度。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培养优秀护理人才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以党建为引领，加强护理人员思想政治教育和职业道德培养，打造一支忠诚干净担当的护理人才队伍。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027" r="27027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包括党组织设置、党员发展、组织生活开展等方面的情况。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党组织建设情况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汇报针对护理人员开展的思想政治教育、职业道德教育以及人文关怀等方面的工作。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思想政治工作开展情况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汇报通过党建工作推动护理服务质量提升的具体措施和成效，包括患者满意度、护理差错率等指标的变化情况。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护理服务质量提升情况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汇报护理部党风廉政建设和反腐败工作的开展情况，包括廉洁从医教育、行风建设等方面的内容。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党风廉政建设情况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医院护理部党建工作现状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党组织架构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医院护理部已建立完整的党组织架构，包括党委、党支部和党小组，确保党的路线、方针、政策得到有效贯彻。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制定了完善的党建工作制度，如党委会议制度、民主生活会制度、党员学习制度等，推动党建工作规范化、制度化。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阵地建设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加强党建阵地建设，设立了党员活动室、党建宣传栏等，为党员提供学习、交流的平台。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党组织建设情况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党员素质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党员普遍具有较高的政治觉悟和业务素质，能够积极参与党建工作，发挥表率作用。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党员发展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注重培养入党积极分子，严格按照党员发展程序，确保新党员的质量。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党员数量及结构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医院护理部党员数量适中，年龄、性别、职称等结构较为合理，有利于发挥党员的先锋模范作用。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党员队伍状况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思想教育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通过开展主题党日、三会一课等活动，对党员进行思想教育，引导党员树立正确的世界观、人生观和价值观。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服务群众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积极组织党员开展志愿服务、结对帮扶等活动，密切党群关系，提升党组织在群众中的影响力。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理论学习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定期组织党员和入党积极分子学习党的理论、路线、方针、政策，提高政治觉悟和思想认识。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思想政治工作开展情况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医院护理部党建工作重点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强化党员管理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加强党员队伍建设，注重培养党员的党性观念和组织纪律性，严格党员日常教育和管理。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建立健全党组织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在医院护理部设立党支部或党小组，确保党的组织和工作全覆盖。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完善组织制度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建立健全“三会一课”、民主生活会、民主评议党员等制度，促进党组织生活的规范化、制度化。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加强党组织建设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加强廉政教育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通过开展廉政党课、观看警示教育片等形式，增强医护人员的廉洁自律意识。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建立健全监督机制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畅通监督渠道，鼓励医护人员和患者及其家属对医院护理部工作进行监督，及时发现和纠正问题。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落实党风廉政建设责任制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明确医院护理部党风廉政建设的责任主体、责任内容和责任追究机制。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推进党风廉政建设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https://d.book118.com/118004065011006050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2024-09-29T14:47:31.095</cp:lastPrinted>
  <dcterms:created xsi:type="dcterms:W3CDTF">2024-09-29T06:47:31Z</dcterms:created>
  <dcterms:modified xsi:type="dcterms:W3CDTF">2024-09-29T06:47:33Z</dcterms:modified>
</cp:coreProperties>
</file>