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2" r:id="rId23"/>
  </p:sldIdLst>
  <p:sldSz cx="12192000" cy="6858000"/>
  <p:notesSz cx="6858000" cy="9144000"/>
  <p:custDataLst>
    <p:tags r:id="rId2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tags" Target="tags/tag1.xml" /><Relationship Id="rId25" Type="http://schemas.openxmlformats.org/officeDocument/2006/relationships/presProps" Target="presProps.xml" /><Relationship Id="rId26" Type="http://schemas.openxmlformats.org/officeDocument/2006/relationships/viewProps" Target="viewProps.xml" /><Relationship Id="rId27" Type="http://schemas.openxmlformats.org/officeDocument/2006/relationships/theme" Target="theme/theme1.xml" /><Relationship Id="rId28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2063D3FE-E458-4170-AA7C-18442C59F544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7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1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2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4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5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7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8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0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1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3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4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2E04A1-1324-472C-94B8-264D91CCDD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046D31-B549-4267-9064-89BCF805CF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4C8E59-6D5D-4CE2-8E73-1AB2748471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5355488-C554-437A-A267-FE423EA26E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D305498-D0B8-4B6C-894A-1A90FBCE54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259AC6A-7FB6-458D-89B6-E43DCCCCA0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C835BC0-BAD7-419D-9868-B1942208B1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C5DA74-079C-443C-8D94-9522D69366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1FEC21-AD10-4671-AF4B-DAF1F1F561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523BF8-DC56-406E-AD70-A12897D206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677012-47C9-4DEC-ACF4-C62BEECF67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BE44F0E4-FBC0-4B6A-A76E-2300DCBCFC35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4F9CC7E8-2427-45B2-B9B1-41086E493734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18004074011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21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销售团队销售心理调整解析训练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80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销售团队销售心理调整解析训练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销售心态调整的关键因素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销售心理训练的策略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销售心理训练的实际操作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销售心理调整的综合应用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销售团队销售心理调整解析训练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介绍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销售团队在企业中扮演着至关重要的角色，他们直接影响着公司的销售业绩和业务发展。销售心理调整是指通过心理学理论和方法，帮助销售人员调整心态，提高销售技巧，进而提升销售业绩。训练销售团队的心理调整能够增强他们的自信心和专业素养，创造更好的销售成绩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销售团队的构成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明确任务分工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销售团队的角色分工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技术过硬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销售团队的人员构成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有效沟通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销售团队的沟通与协作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销售心理调整的重要性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4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情绪控制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销售过程中的心态影响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提高工作效率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销售心理调整的效率提升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团队凝聚力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销售团队氛围的提升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3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自信心培养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接受挑战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勇于尝试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坚信自己能力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6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压力释放技巧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7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运动放松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心理疏导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寻找支持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9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销售心理调整的方法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2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3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情绪管理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及时调整情绪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保持积极态度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避免情绪爆发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5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销售心理训练的步骤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6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明确目标方向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7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制定个人目标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8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自我成长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9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定期自我评估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及时调整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寻求心理咨询和支持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4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培养销售团队的正能量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5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建立正面激励机制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8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定期举办团队建设活动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1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鼓励团队互相支持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4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35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销售心态调整的关键因素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6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7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8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信心建立的重要性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在销售工作中，信心是取得成功的关键因素之一。缺乏信心会导致销售人员在面对挑战时退缩，影响业绩。建立信心的方法包括不断学习提升、设定小目标逐步达成以及寻求同事和领导的支持与鼓励。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1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抗压能力的重要性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2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来自业绩目标、客户反馈等多方面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销售工作的压力来源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包括定期放松、寻求支持、良好的时间管理等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提高抗压能力的方法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0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情绪管理的关键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1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情绪稳定有助于提升销售能力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情绪对销售结果的影响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包括深呼吸、寻找解决方案、寻求支持等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情绪管理的技巧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9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沟通能力的重要性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0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包括倾听能力、表达清晰、善于建立关系等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优秀的销售人员需要具备的沟通能力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3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6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参加培训、观察优秀同事、多练习沟通等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提升沟通技巧的方法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9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0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促进合作精神的方法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建立信任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定期团队建设活动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分享成功经验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3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持之以恒的意义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持之以恒是销售成功的基石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短期失败不代表长期失败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6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团队合作的关键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9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0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团队合作对销售团队的重要性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协作可以提升销售效率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共同目标有助于团队凝聚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34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2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销售心态调整的重要性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3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销售团队的心态调整直接影响着业绩的表现。信心、抗压能力、情绪管理、沟通能力、团队合作和持之以恒是构建良好销售心态的关键因素。通过培训和指导，帮助销售人员提升心态，将有利于取得更好的销售业绩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4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85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销售心理训练的策略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6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7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8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制定个人目标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在销售工作中，制定个人目标是非常重要的。销售人员需要明确自己的销售目标，并设定实际可行的目标。只有通过制定明确的个人目标，销售人员才能更加有针对性地进行工作，提高自己的销售效率。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https://d.book118.com/118004074011006050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124</Paragraphs>
  <Slides>19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7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销售团队销售心理调整解析训练</vt:lpstr>
      <vt:lpstr>目录</vt:lpstr>
      <vt:lpstr>第1章 销售团队销售心理调整解析训练</vt:lpstr>
      <vt:lpstr> </vt:lpstr>
      <vt:lpstr>销售团队的构成</vt:lpstr>
      <vt:lpstr>销售心理调整的重要性</vt:lpstr>
      <vt:lpstr>销售心理调整的方法</vt:lpstr>
      <vt:lpstr>销售心理训练的步骤</vt:lpstr>
      <vt:lpstr>培养销售团队的正能量</vt:lpstr>
      <vt:lpstr>第2章 销售心态调整的关键因素</vt:lpstr>
      <vt:lpstr> </vt:lpstr>
      <vt:lpstr>抗压能力的重要性</vt:lpstr>
      <vt:lpstr>情绪管理的关键</vt:lpstr>
      <vt:lpstr>沟通能力的重要性</vt:lpstr>
      <vt:lpstr>团队合作的关键</vt:lpstr>
      <vt:lpstr>销售心态调整的重要性</vt:lpstr>
      <vt:lpstr>第3章 销售心理训练的策略</vt:lpstr>
      <vt:lpstr> 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2024-09-29T14:47:34.006</cp:lastPrinted>
  <dcterms:created xsi:type="dcterms:W3CDTF">2024-09-29T06:47:34Z</dcterms:created>
  <dcterms:modified xsi:type="dcterms:W3CDTF">2024-09-29T06:47:36Z</dcterms:modified>
</cp:coreProperties>
</file>