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FF3C5-7FA7-4444-B48B-EF0C55EE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1B289-623F-4037-8DD7-E09CF94B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D436D-5D3E-4DBE-AB3A-FCB5ED9C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A058C-21D1-496C-AEAD-653E46A7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A0455-BBCF-4C32-8A18-13D70813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3706D-3BDB-493C-BEBD-7098DEFA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ACB4D-BBD5-4894-87F3-C7C8CF3CD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5CF26-E77D-4307-B5C5-EA16F6559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F3C9C-0AFD-4CF6-A1AC-C20D0CF8A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D1B82-5D1B-440C-9597-885E1D3DB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E639B-6012-40AA-B24A-69067B4E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413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停电应急处理方法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停电原因及影响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家庭停电应急处理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企业单位停电应急处理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公共场所停电应急处理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交通出行中停电应急处理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停电原因及影响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如台风、暴雨、地震等极端天气事件可能导致电网设施损坏，引发停电。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电力设备老化、过载或短路等问题可能导致停电。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施工挖断电缆、误操作开关等人为原因也可能造成停电。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常见停电原因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生产中断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工厂、企业等生产单位停电可能导致生产流程中断，造成经济损失。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生活不便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停电会影响居民日常生活，如照明、通讯、交通等方面。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停电可能导致电梯停运、交通信号灯失灵等安全隐患。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停电对生产生活影响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对电力设备和线路进行定期检查和维护，确保其正常运行。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配置备用电源，如发电机、UPS等，以应对突发停电情况。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备用电源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了解并掌握基本的应急措施，如使用手电筒、保持通讯畅通等。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了解应急措施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关注气象、电力等部门发布的预警信息，提前做好防范措施。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关注预警信息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家庭停电应急处理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检查家庭用电设备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断路器状态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首先检查家庭电路的总断路器是否跳闸，如果跳闸，尝试重置断路器以恢复供电。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电器设备故障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检查家中是否有电器设备短路或过载导致停电，如有，请立即断开该设备电源，并联系专业电工进行维修。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确认是否因恶劣天气、自然灾害或供电公司维修等原因导致区域性停电。如是区域性停电，请关注供电公司的通知，耐心等待恢复供电。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启用家庭备用电源，如便携式发电机、不间断电源（UPS）等，为关键用电设备提供临时电力。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备用电源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使用手电筒、应急灯等照明设备，确保在停电期间有足够的照明。同时，避免使用蜡烛等明火照明，以防发生火灾。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在停电期间，尽量减少非必要用电设备的使用，以节约备用电源的电量。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备用电源及照明设备使用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在等待救援期间，采取必要的自救措施，如保持通风、避免使用明火、注意防暑或防寒等，确保家庭成员的安全。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求救电话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在停电导致紧急情况时，及时拨打当地供电公司或相关部门的求救电话，报告停电情况和家庭地址，请求尽快恢复供电或提供救援。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关注官方信息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密切关注供电公司或政府发布的官方信息，了解停电原因、预计恢复时间以及相关安全提示，以便做好应对和准备工作。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917" r="13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紧急情况下求救与自救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企业单位停电应急处理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在停电情况下，应首先确保关键设备如服务器、通信设备等的正常运行，采取必要的措施如使用UPS不间断电源等。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实时监测关键设备的运行状态，确保在停电情况下设备能够正常运行，并及时发现和处理潜在问题。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优先保障关键设备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设备状态监测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保障关键设备运行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启动备用电源和发电机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启动备用电源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在停电情况下，及时启动备用电源如UPS、蓄电池等，确保关键设备能够持续供电。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启动发电机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如有条件，可启动自备发电机进行供电，保障企业单位的正常运转。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https://d.book118.com/118004134015006032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2024-09-09T08:39:21.126</cp:lastPrinted>
  <dcterms:created xsi:type="dcterms:W3CDTF">2024-09-09T00:39:21Z</dcterms:created>
  <dcterms:modified xsi:type="dcterms:W3CDTF">2024-09-09T00:39:23Z</dcterms:modified>
</cp:coreProperties>
</file>