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BA619E-DCA0-4A22-8B71-9A2715AF6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34C13-C35C-49BF-A8A3-36A9BA64E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FEEA84-0AC4-4FD4-B636-4CE4C84B9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B5C47B-4772-481E-9AAF-DC0AAEBB3F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138E67-B381-455C-9BB1-168F7BBA79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C1AF5B-66ED-4E1F-8124-AA14295EDF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6BD107-40E0-4266-9B70-1BB15B4590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876AF-6155-4165-BD7C-50BD51F58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7568C-AE2A-48FA-9FE7-79BD23531B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39A12-76D9-446E-83B1-C7ACFAEC8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5838AF-2524-4FA6-B258-6F92DCCCD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04143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基于二进制分析的SQL注入漏洞挖掘</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SQL注入漏洞概述与二进制分析的关联
 基于二进制分析的SQL注入漏洞挖掘技术
 二进制代码中的SQL注入漏洞寻找策略
 基于二进制分析的SQL注入漏洞挖掘工具
 基于二进制分析的SQL注入漏洞挖掘案例
 基于二进制分析的SQL注入漏洞挖掘局限性
 基于二进制分析的SQL注入漏洞挖掘发展趋势
 基于二进制分析的SQL注入漏洞挖掘面临的挑战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SQL注入漏洞概述与二进制分析的关联</a:t>
            </a:r>
          </a:p>
        </p:txBody>
      </p:sp>
      <p:sp>
        <p:nvSpPr>
          <p:cNvPr id="3" name="Subtitle 2"/>
          <p:cNvSpPr>
            <a:spLocks noGrp="1"/>
          </p:cNvSpPr>
          <p:nvPr>
            <p:ph type="subTitle" idx="1"/>
          </p:nvPr>
        </p:nvSpPr>
        <p:spPr/>
        <p:txBody>
          <a:bodyPr/>
          <a:lstStyle/>
          <a:p>
            <a:r>
              <a:t>基于二进制分析的SQL注入漏洞挖掘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SQL注入漏洞概述与二进制分析的关联</a:t>
            </a:r>
          </a:p>
        </p:txBody>
      </p:sp>
      <p:sp>
        <p:nvSpPr>
          <p:cNvPr id="3" name="Content Placeholder 2"/>
          <p:cNvSpPr>
            <a:spLocks noGrp="1"/>
          </p:cNvSpPr>
          <p:nvPr>
            <p:ph sz="half" idx="2"/>
          </p:nvPr>
        </p:nvSpPr>
        <p:spPr/>
        <p:txBody>
          <a:bodyPr/>
          <a:lstStyle/>
          <a:p>
            <a:r>
              <a:t>1. SQL注入(SQLi)是一种利用SQL语言对数据库执行非预期查询的攻击方法。</a:t>
            </a:r>
          </a:p>
          <a:p>
            <a:r>
              <a:t>2. SQLi漏洞是由于对输入数据和参数缺乏适当的验证和过滤造成的，这使得攻击者可以通过构造恶意SQL查询来访问、修改或破坏数据库中的数据。</a:t>
            </a:r>
          </a:p>
          <a:p>
            <a:r>
              <a:t>3. SQLi漏洞在网站、Web应用和在线服务中非常普遍，并且一直是网络犯罪分子常用的一种攻击手段。</a:t>
            </a:r>
          </a:p>
        </p:txBody>
      </p:sp>
      <p:sp>
        <p:nvSpPr>
          <p:cNvPr id="4" name="Text Placeholder 3"/>
          <p:cNvSpPr>
            <a:spLocks noGrp="1"/>
          </p:cNvSpPr>
          <p:nvPr>
            <p:ph type="body" idx="3"/>
          </p:nvPr>
        </p:nvSpPr>
        <p:spPr/>
        <p:txBody>
          <a:bodyPr/>
          <a:lstStyle/>
          <a:p>
            <a:r>
              <a:t>二进制分析概述</a:t>
            </a:r>
          </a:p>
        </p:txBody>
      </p:sp>
      <p:sp>
        <p:nvSpPr>
          <p:cNvPr id="5" name="Content Placeholder 4"/>
          <p:cNvSpPr>
            <a:spLocks noGrp="1"/>
          </p:cNvSpPr>
          <p:nvPr>
            <p:ph sz="half" idx="4"/>
          </p:nvPr>
        </p:nvSpPr>
        <p:spPr/>
        <p:txBody>
          <a:bodyPr/>
          <a:lstStyle/>
          <a:p>
            <a:r>
              <a:t>1. 二进制分析是一种检查计算机程序二进制可执行文件(二进制文件)的结构、内容和行为的技术。</a:t>
            </a:r>
          </a:p>
          <a:p>
            <a:r>
              <a:t>2. 二进制分析可以帮助安全研究人员发现缺陷、恶意代码和潜在漏洞，从而加强软件的安全性。</a:t>
            </a:r>
          </a:p>
          <a:p>
            <a:r>
              <a:t>3. 二进制分析是漏洞挖掘和攻击检测的重要工具，在现代网络安全领域发挥着关键作用。</a:t>
            </a:r>
          </a:p>
        </p:txBody>
      </p:sp>
      <p:sp>
        <p:nvSpPr>
          <p:cNvPr id="6" name="Text Placeholder 5"/>
          <p:cNvSpPr>
            <a:spLocks noGrp="1"/>
          </p:cNvSpPr>
          <p:nvPr>
            <p:ph type="body" idx="1"/>
          </p:nvPr>
        </p:nvSpPr>
        <p:spPr/>
        <p:txBody>
          <a:bodyPr/>
          <a:lstStyle/>
          <a:p>
            <a:r>
              <a:t>SQL注入漏洞概述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SQL注入漏洞概述与二进制分析的关联</a:t>
            </a:r>
          </a:p>
        </p:txBody>
      </p:sp>
      <p:sp>
        <p:nvSpPr>
          <p:cNvPr id="3" name="Text Placeholder 2"/>
          <p:cNvSpPr>
            <a:spLocks noGrp="1"/>
          </p:cNvSpPr>
          <p:nvPr>
            <p:ph type="body" idx="1"/>
          </p:nvPr>
        </p:nvSpPr>
        <p:spPr/>
        <p:txBody>
          <a:bodyPr/>
          <a:lstStyle/>
          <a:p>
            <a:r>
              <a:t>结合二进制分析进行SQL注入漏洞挖掘</a:t>
            </a:r>
          </a:p>
        </p:txBody>
      </p:sp>
      <p:sp>
        <p:nvSpPr>
          <p:cNvPr id="4" name="Content Placeholder 3"/>
          <p:cNvSpPr>
            <a:spLocks noGrp="1"/>
          </p:cNvSpPr>
          <p:nvPr>
            <p:ph sz="half" idx="2"/>
          </p:nvPr>
        </p:nvSpPr>
        <p:spPr/>
        <p:txBody>
          <a:bodyPr/>
          <a:lstStyle/>
          <a:p>
            <a:r>
              <a:t>1. 二进制分析可以帮助安全研究人员理解SQL查询是如何构造和执行的，从而发现潜在的SQL注入漏洞。</a:t>
            </a:r>
          </a:p>
          <a:p>
            <a:r>
              <a:t>2. 通过对二进制文件进行分析，安全研究人员可以识别可能导致SQL注入漏洞的代码模式和函数。</a:t>
            </a:r>
          </a:p>
          <a:p>
            <a:r>
              <a:t>3. 二进制分析可以帮助安全研究人员开发自动化的工具和技术来挖掘SQL注入漏洞，并对软件的安全性进行评估。</a:t>
            </a:r>
          </a:p>
        </p:txBody>
      </p:sp>
      <p:sp>
        <p:nvSpPr>
          <p:cNvPr id="5" name="Text Placeholder 4"/>
          <p:cNvSpPr>
            <a:spLocks noGrp="1"/>
          </p:cNvSpPr>
          <p:nvPr>
            <p:ph type="body" idx="3"/>
          </p:nvPr>
        </p:nvSpPr>
        <p:spPr/>
        <p:txBody>
          <a:bodyPr/>
          <a:lstStyle/>
          <a:p>
            <a:r>
              <a:t>SQL注入漏洞挖掘的挑战与趋势</a:t>
            </a:r>
          </a:p>
        </p:txBody>
      </p:sp>
      <p:sp>
        <p:nvSpPr>
          <p:cNvPr id="6" name="Content Placeholder 5"/>
          <p:cNvSpPr>
            <a:spLocks noGrp="1"/>
          </p:cNvSpPr>
          <p:nvPr>
            <p:ph sz="half" idx="4"/>
          </p:nvPr>
        </p:nvSpPr>
        <p:spPr/>
        <p:txBody>
          <a:bodyPr/>
          <a:lstStyle/>
          <a:p>
            <a:r>
              <a:t>1. SQL注入漏洞挖掘是一个不断变化的过程，需要安全研究人员不断更新知识和技能才能跟上最新的攻击技术。</a:t>
            </a:r>
          </a:p>
          <a:p>
            <a:r>
              <a:t>2. 现代的Web应用和数据库变得越来越复杂，这使得SQL注入漏洞挖掘变得更加困难。</a:t>
            </a:r>
          </a:p>
          <a:p>
            <a:r>
              <a:t>3. SQL注入漏洞挖掘工具和技术的不断发展为安全研究人员提供了新的方法和思路。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SQL注入漏洞概述与二进制分析的关联</a:t>
            </a:r>
          </a:p>
        </p:txBody>
      </p:sp>
      <p:sp>
        <p:nvSpPr>
          <p:cNvPr id="3" name="Text Placeholder 2"/>
          <p:cNvSpPr>
            <a:spLocks noGrp="1"/>
          </p:cNvSpPr>
          <p:nvPr>
            <p:ph type="body" idx="1"/>
          </p:nvPr>
        </p:nvSpPr>
        <p:spPr/>
        <p:txBody>
          <a:bodyPr/>
          <a:lstStyle/>
          <a:p>
            <a:r>
              <a:t>SQL注入漏洞挖掘的前沿技术</a:t>
            </a:r>
          </a:p>
        </p:txBody>
      </p:sp>
      <p:sp>
        <p:nvSpPr>
          <p:cNvPr id="4" name="Content Placeholder 3"/>
          <p:cNvSpPr>
            <a:spLocks noGrp="1"/>
          </p:cNvSpPr>
          <p:nvPr>
            <p:ph sz="half" idx="2"/>
          </p:nvPr>
        </p:nvSpPr>
        <p:spPr/>
        <p:txBody>
          <a:bodyPr/>
          <a:lstStyle/>
          <a:p>
            <a:r>
              <a:t>1. 深度学习和机器学习技术正在被用于开发新的SQL注入漏洞挖掘工具和技术，这些技术可以自动化漏洞挖掘过程并提高漏洞挖掘的效率。</a:t>
            </a:r>
          </a:p>
          <a:p>
            <a:r>
              <a:t>2. 基于符号执行和形式化验证的技术正在被用于验证软件的安全性并检测潜在的SQL注入漏洞。</a:t>
            </a:r>
          </a:p>
          <a:p>
            <a:r>
              <a:t>3. 基于云计算和分布式计算的技术正在被用于大规模的SQL注入漏洞挖掘和攻击检测。</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基于二进制分析的SQL注入漏洞挖掘技术</a:t>
            </a:r>
          </a:p>
        </p:txBody>
      </p:sp>
      <p:sp>
        <p:nvSpPr>
          <p:cNvPr id="3" name="Subtitle 2"/>
          <p:cNvSpPr>
            <a:spLocks noGrp="1"/>
          </p:cNvSpPr>
          <p:nvPr>
            <p:ph type="subTitle" idx="1"/>
          </p:nvPr>
        </p:nvSpPr>
        <p:spPr/>
        <p:txBody>
          <a:bodyPr/>
          <a:lstStyle/>
          <a:p>
            <a:r>
              <a:t>基于二进制分析的SQL注入漏洞挖掘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基于二进制分析的SQL注入漏洞挖掘技术</a:t>
            </a:r>
          </a:p>
        </p:txBody>
      </p:sp>
      <p:sp>
        <p:nvSpPr>
          <p:cNvPr id="3" name="Text Placeholder 2"/>
          <p:cNvSpPr>
            <a:spLocks noGrp="1"/>
          </p:cNvSpPr>
          <p:nvPr>
            <p:ph type="body" idx="1"/>
          </p:nvPr>
        </p:nvSpPr>
        <p:spPr/>
        <p:txBody>
          <a:bodyPr/>
          <a:lstStyle/>
          <a:p>
            <a:r>
              <a:t>基于二进制代码的SQL注入漏洞挖掘：</a:t>
            </a:r>
          </a:p>
        </p:txBody>
      </p:sp>
      <p:sp>
        <p:nvSpPr>
          <p:cNvPr id="4" name="Content Placeholder 3"/>
          <p:cNvSpPr>
            <a:spLocks noGrp="1"/>
          </p:cNvSpPr>
          <p:nvPr>
            <p:ph sz="half" idx="2"/>
          </p:nvPr>
        </p:nvSpPr>
        <p:spPr/>
        <p:txBody>
          <a:bodyPr/>
          <a:lstStyle/>
          <a:p>
            <a:r>
              <a:t>1. 基于二进制分析的SQL注入漏洞挖掘技术，通过对应用程序的二进制代码进行分析，来发现和利用SQL注入漏洞。该技术与传统的源代码分析技术不同，不需要对应用程序进行反编译或反汇编，可以有效地避免反病毒软件的检测和绕过应用程序的安全加固措施。</a:t>
            </a:r>
          </a:p>
          <a:p>
            <a:r>
              <a:t>2. 基于二进制分析的SQL注入漏洞挖掘技术，可以发现和利用各种类型的SQL注入漏洞，包括参数污染漏洞、存储型跨站脚本漏洞、URL重写漏洞等。这种技术还可以发现和利用一些隐蔽的SQL注入漏洞，这些漏洞可能存在于应用程序的二进制代码中，而不会出现在应用程序的源代码中。</a:t>
            </a:r>
          </a:p>
          <a:p>
            <a:r>
              <a:t>3. 基于二进制分析的SQL注入漏洞挖掘技术，可以为攻击者提供一种有效的方法来攻击各种类型的应用程序，包括Web应用程序、移动应用程序和桌面应用程序。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基于二进制分析的SQL注入漏洞挖掘技术</a:t>
            </a:r>
          </a:p>
        </p:txBody>
      </p:sp>
      <p:sp>
        <p:nvSpPr>
          <p:cNvPr id="3" name="Text Placeholder 2"/>
          <p:cNvSpPr>
            <a:spLocks noGrp="1"/>
          </p:cNvSpPr>
          <p:nvPr>
            <p:ph type="body" idx="1"/>
          </p:nvPr>
        </p:nvSpPr>
        <p:spPr/>
        <p:txBody>
          <a:bodyPr/>
          <a:lstStyle/>
          <a:p>
            <a:r>
              <a:t>基于模糊测试的SQL注入漏洞挖掘：</a:t>
            </a:r>
          </a:p>
        </p:txBody>
      </p:sp>
      <p:sp>
        <p:nvSpPr>
          <p:cNvPr id="4" name="Content Placeholder 3"/>
          <p:cNvSpPr>
            <a:spLocks noGrp="1"/>
          </p:cNvSpPr>
          <p:nvPr>
            <p:ph sz="half" idx="2"/>
          </p:nvPr>
        </p:nvSpPr>
        <p:spPr/>
        <p:txBody>
          <a:bodyPr/>
          <a:lstStyle/>
          <a:p>
            <a:r>
              <a:t>1. 基于模糊测试的SQL注入漏洞挖掘技术，通过向应用程序输入精心构造的模糊数据，来触发应用程序中的SQL注入漏洞。该技术可以有效地发现和利用各种类型的SQL注入漏洞，包括参数污染漏洞、存储型跨站脚本漏洞、URL重写漏洞等。</a:t>
            </a:r>
          </a:p>
          <a:p>
            <a:r>
              <a:t>2. 基于模糊测试的SQL注入漏洞挖掘技术，不需要对应用程序进行源代码分析或二进制代码分析，是一种简单易用的漏洞挖掘技术。这种技术可以自动化地进行漏洞挖掘，可以节省攻击者的精力和时间。</a:t>
            </a:r>
          </a:p>
          <a:p>
            <a:r>
              <a:t>3. 基于模糊测试的SQL注入漏洞挖掘技术，可以发现和利用一些隐蔽的SQL注入漏洞，这些漏洞可能存在于应用程序的输入验证逻辑中，而不会出现在应用程序的源代码或二进制代码中。</a:t>
            </a:r>
          </a:p>
        </p:txBody>
      </p:sp>
      <p:sp>
        <p:nvSpPr>
          <p:cNvPr id="5" name="Text Placeholder 4"/>
          <p:cNvSpPr>
            <a:spLocks noGrp="1"/>
          </p:cNvSpPr>
          <p:nvPr>
            <p:ph type="body" idx="3"/>
          </p:nvPr>
        </p:nvSpPr>
        <p:spPr/>
        <p:txBody>
          <a:bodyPr/>
          <a:lstStyle/>
          <a:p>
            <a:r>
              <a:t>基于机器学习的SQL注入漏洞挖掘：</a:t>
            </a:r>
          </a:p>
        </p:txBody>
      </p:sp>
      <p:sp>
        <p:nvSpPr>
          <p:cNvPr id="6" name="Content Placeholder 5"/>
          <p:cNvSpPr>
            <a:spLocks noGrp="1"/>
          </p:cNvSpPr>
          <p:nvPr>
            <p:ph sz="half" idx="4"/>
          </p:nvPr>
        </p:nvSpPr>
        <p:spPr/>
        <p:txBody>
          <a:bodyPr/>
          <a:lstStyle/>
          <a:p>
            <a:r>
              <a:t>1. 基于机器学习的SQL注入漏洞挖掘技术，通过训练机器学习模型来发现和利用SQL注入漏洞。该技术可以有效地发现和利用各种类型的SQL注入漏洞，包括参数污染漏洞、存储型跨站脚本漏洞、URL重写漏洞等。</a:t>
            </a:r>
          </a:p>
          <a:p>
            <a:r>
              <a:t>2. 基于机器学习的SQL注入漏洞挖掘技术，不需要对应用程序进行源代码分析或二进制代码分析，是一种简单易用的漏洞挖掘技术。这种技术可以自动化地进行漏洞挖掘，可以节省攻击者的精力和时间。</a:t>
            </a:r>
          </a:p>
          <a:p>
            <a:r>
              <a:t>3. 基于机器学习的SQL注入漏洞挖掘技术，可以发现和利用一些隐蔽的SQL注入漏洞，这些漏洞可能存在于应用程序的输入验证逻辑中，而不会出现在应用程序的源代码或二进制代码中。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基于二进制分析的SQL注入漏洞挖掘技术</a:t>
            </a:r>
          </a:p>
        </p:txBody>
      </p:sp>
      <p:sp>
        <p:nvSpPr>
          <p:cNvPr id="3" name="Text Placeholder 2"/>
          <p:cNvSpPr>
            <a:spLocks noGrp="1"/>
          </p:cNvSpPr>
          <p:nvPr>
            <p:ph type="body" idx="1"/>
          </p:nvPr>
        </p:nvSpPr>
        <p:spPr/>
        <p:txBody>
          <a:bodyPr/>
          <a:lstStyle/>
          <a:p>
            <a:r>
              <a:t>基于符号执行的SQL注入漏洞挖掘：</a:t>
            </a:r>
          </a:p>
        </p:txBody>
      </p:sp>
      <p:sp>
        <p:nvSpPr>
          <p:cNvPr id="4" name="Content Placeholder 3"/>
          <p:cNvSpPr>
            <a:spLocks noGrp="1"/>
          </p:cNvSpPr>
          <p:nvPr>
            <p:ph sz="half" idx="2"/>
          </p:nvPr>
        </p:nvSpPr>
        <p:spPr/>
        <p:txBody>
          <a:bodyPr/>
          <a:lstStyle/>
          <a:p>
            <a:r>
              <a:t>1. 基于符号执行的SQL注入漏洞挖掘技术，通过对应用程序进行符号执行，来发现和利用SQL注入漏洞。该技术可以有效地发现和利用各种类型的SQL注入漏洞，包括参数污染漏洞、存储型跨站脚本漏洞、URL重写漏洞等。</a:t>
            </a:r>
          </a:p>
          <a:p>
            <a:r>
              <a:t>2. 基于符号执行的SQL注入漏洞挖掘技术，不需要对应用程序进行源代码分析或二进制代码分析，是一种简单易用的漏洞挖掘技术。这种技术可以自动化地进行漏洞挖掘，可以节省攻击者的精力和时间。</a:t>
            </a:r>
          </a:p>
          <a:p>
            <a:r>
              <a:t>3. 基于符号执行的SQL注入漏洞挖掘技术，可以发现和利用一些隐蔽的SQL注入漏洞，这些漏洞可能存在于应用程序的输入验证逻辑中，而不会出现在应用程序的源代码或二进制代码中。</a:t>
            </a:r>
          </a:p>
        </p:txBody>
      </p:sp>
      <p:sp>
        <p:nvSpPr>
          <p:cNvPr id="5" name="Text Placeholder 4"/>
          <p:cNvSpPr>
            <a:spLocks noGrp="1"/>
          </p:cNvSpPr>
          <p:nvPr>
            <p:ph type="body" idx="3"/>
          </p:nvPr>
        </p:nvSpPr>
        <p:spPr/>
        <p:txBody>
          <a:bodyPr/>
          <a:lstStyle/>
          <a:p>
            <a:r>
              <a:t>基于静态分析的SQL注入漏洞挖掘：</a:t>
            </a:r>
          </a:p>
        </p:txBody>
      </p:sp>
      <p:sp>
        <p:nvSpPr>
          <p:cNvPr id="6" name="Content Placeholder 5"/>
          <p:cNvSpPr>
            <a:spLocks noGrp="1"/>
          </p:cNvSpPr>
          <p:nvPr>
            <p:ph sz="half" idx="4"/>
          </p:nvPr>
        </p:nvSpPr>
        <p:spPr/>
        <p:txBody>
          <a:bodyPr/>
          <a:lstStyle/>
          <a:p>
            <a:r>
              <a:t>1. 基于静态分析的SQL注入漏洞挖掘技术，通过对应用程序的源代码或二进制代码进行静态分析，来发现和利用SQL注入漏洞。该技术可以有效地发现和利用各种类型的SQL注入漏洞，包括参数污染漏洞、存储型跨站脚本漏洞、URL重写漏洞等。</a:t>
            </a:r>
          </a:p>
          <a:p>
            <a:r>
              <a:t>2. 基于静态分析的SQL注入漏洞挖掘技术，可以自动化地进行漏洞挖掘，可以节省攻击者的精力和时间。</a:t>
            </a:r>
          </a:p>
          <a:p>
            <a:r>
              <a:t>3. 基于静态分析的SQL注入漏洞挖掘技术，可以发现和利用一些隐蔽的SQL注入漏洞，这些漏洞可能存在于应用程序的输入验证逻辑中，而不会出现在应用程序的源代码或二进制代码中。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基于二进制分析的SQL注入漏洞挖掘技术</a:t>
            </a:r>
          </a:p>
        </p:txBody>
      </p:sp>
      <p:sp>
        <p:nvSpPr>
          <p:cNvPr id="3" name="Text Placeholder 2"/>
          <p:cNvSpPr>
            <a:spLocks noGrp="1"/>
          </p:cNvSpPr>
          <p:nvPr>
            <p:ph type="body" idx="1"/>
          </p:nvPr>
        </p:nvSpPr>
        <p:spPr/>
        <p:txBody>
          <a:bodyPr/>
          <a:lstStyle/>
          <a:p>
            <a:r>
              <a:t>基于动态分析的SQL注入漏洞挖掘：</a:t>
            </a:r>
          </a:p>
        </p:txBody>
      </p:sp>
      <p:sp>
        <p:nvSpPr>
          <p:cNvPr id="4" name="Content Placeholder 3"/>
          <p:cNvSpPr>
            <a:spLocks noGrp="1"/>
          </p:cNvSpPr>
          <p:nvPr>
            <p:ph sz="half" idx="2"/>
          </p:nvPr>
        </p:nvSpPr>
        <p:spPr/>
        <p:txBody>
          <a:bodyPr/>
          <a:lstStyle/>
          <a:p>
            <a:r>
              <a:t>1. 基于动态分析的SQL注入漏洞挖掘技术，通过对应用程序进行动态分析，来发现和利用SQL注入漏洞。该技术可以有效地发现和利用各种类型的SQL注入漏洞，包括参数污染漏洞、存储型跨站脚本漏洞、URL重写漏洞等。</a:t>
            </a:r>
          </a:p>
          <a:p>
            <a:r>
              <a:t>2. 基于动态分析的SQL注入漏洞挖掘技术，可以自动化地进行漏洞挖掘，可以节省攻击者的精力和时间。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二进制代码中的SQL注入漏洞寻找策略</a:t>
            </a:r>
          </a:p>
        </p:txBody>
      </p:sp>
      <p:sp>
        <p:nvSpPr>
          <p:cNvPr id="3" name="Subtitle 2"/>
          <p:cNvSpPr>
            <a:spLocks noGrp="1"/>
          </p:cNvSpPr>
          <p:nvPr>
            <p:ph type="subTitle" idx="1"/>
          </p:nvPr>
        </p:nvSpPr>
        <p:spPr/>
        <p:txBody>
          <a:bodyPr/>
          <a:lstStyle/>
          <a:p>
            <a:r>
              <a:t>基于二进制分析的SQL注入漏洞挖掘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二进制代码中的SQL注入漏洞寻找策略</a:t>
            </a:r>
          </a:p>
        </p:txBody>
      </p:sp>
      <p:sp>
        <p:nvSpPr>
          <p:cNvPr id="3" name="Text Placeholder 2"/>
          <p:cNvSpPr>
            <a:spLocks noGrp="1"/>
          </p:cNvSpPr>
          <p:nvPr>
            <p:ph type="body" idx="1"/>
          </p:nvPr>
        </p:nvSpPr>
        <p:spPr/>
        <p:txBody>
          <a:bodyPr/>
          <a:lstStyle/>
          <a:p>
            <a:r>
              <a:t>SQL注入漏洞寻找策略</a:t>
            </a:r>
          </a:p>
        </p:txBody>
      </p:sp>
      <p:sp>
        <p:nvSpPr>
          <p:cNvPr id="4" name="Content Placeholder 3"/>
          <p:cNvSpPr>
            <a:spLocks noGrp="1"/>
          </p:cNvSpPr>
          <p:nvPr>
            <p:ph sz="half" idx="2"/>
          </p:nvPr>
        </p:nvSpPr>
        <p:spPr/>
        <p:txBody>
          <a:bodyPr/>
          <a:lstStyle/>
          <a:p>
            <a:r>
              <a:t>1. 利用SQLMap工具自动化挖掘SQL注入漏洞，该工具内置多种针对不同数据库的注入检测方式，可自动识别和利用漏洞。</a:t>
            </a:r>
          </a:p>
          <a:p>
            <a:r>
              <a:t>2. 使用二进制分析工具手动挖掘SQL注入漏洞，主要从二进制代码中提取SQL查询语句，分析是否存在注入风险，该方法需要较强的编程能力和对目标程序的了解。</a:t>
            </a:r>
          </a:p>
          <a:p>
            <a:r>
              <a:t>3. 利用模糊测试技术挖掘SQL注入漏洞，这种方法可以自动生成各种类型的SQL注入攻击语句，并对目标程序进行测试，以发现潜在的漏洞。</a:t>
            </a:r>
          </a:p>
        </p:txBody>
      </p:sp>
      <p:sp>
        <p:nvSpPr>
          <p:cNvPr id="5" name="Text Placeholder 4"/>
          <p:cNvSpPr>
            <a:spLocks noGrp="1"/>
          </p:cNvSpPr>
          <p:nvPr>
            <p:ph type="body" idx="3"/>
          </p:nvPr>
        </p:nvSpPr>
        <p:spPr/>
        <p:txBody>
          <a:bodyPr/>
          <a:lstStyle/>
          <a:p>
            <a:r>
              <a:t>代码审计和静态分析</a:t>
            </a:r>
          </a:p>
        </p:txBody>
      </p:sp>
      <p:sp>
        <p:nvSpPr>
          <p:cNvPr id="6" name="Content Placeholder 5"/>
          <p:cNvSpPr>
            <a:spLocks noGrp="1"/>
          </p:cNvSpPr>
          <p:nvPr>
            <p:ph sz="half" idx="4"/>
          </p:nvPr>
        </p:nvSpPr>
        <p:spPr/>
        <p:txBody>
          <a:bodyPr/>
          <a:lstStyle/>
          <a:p>
            <a:r>
              <a:t>1. 在代码审计过程中，应该仔细检查SQL查询语句，确保它们不会受到SQL注入攻击。</a:t>
            </a:r>
          </a:p>
          <a:p>
            <a:r>
              <a:t>2. 使用静态分析工具来检测代码中的SQL注入漏洞，这些工具可以自动扫描代码并识别潜在的漏洞。</a:t>
            </a:r>
          </a:p>
          <a:p>
            <a:r>
              <a:t>3. 代码审计和静态分析相结合，可以有效地发现代码中的SQL注入漏洞。</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基于二进制分析的SQL注入漏洞挖掘工具</a:t>
            </a:r>
          </a:p>
        </p:txBody>
      </p:sp>
      <p:sp>
        <p:nvSpPr>
          <p:cNvPr id="3" name="Subtitle 2"/>
          <p:cNvSpPr>
            <a:spLocks noGrp="1"/>
          </p:cNvSpPr>
          <p:nvPr>
            <p:ph type="subTitle" idx="1"/>
          </p:nvPr>
        </p:nvSpPr>
        <p:spPr/>
        <p:txBody>
          <a:bodyPr/>
          <a:lstStyle/>
          <a:p>
            <a:r>
              <a:t>基于二进制分析的SQL注入漏洞挖掘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基于二进制分析的SQL注入漏洞挖掘工具</a:t>
            </a:r>
          </a:p>
        </p:txBody>
      </p:sp>
      <p:sp>
        <p:nvSpPr>
          <p:cNvPr id="3" name="Text Placeholder 2"/>
          <p:cNvSpPr>
            <a:spLocks noGrp="1"/>
          </p:cNvSpPr>
          <p:nvPr>
            <p:ph type="body" idx="1"/>
          </p:nvPr>
        </p:nvSpPr>
        <p:spPr/>
        <p:txBody>
          <a:bodyPr/>
          <a:lstStyle/>
          <a:p>
            <a:r>
              <a:t>模糊测试技术：</a:t>
            </a:r>
          </a:p>
        </p:txBody>
      </p:sp>
      <p:sp>
        <p:nvSpPr>
          <p:cNvPr id="4" name="Content Placeholder 3"/>
          <p:cNvSpPr>
            <a:spLocks noGrp="1"/>
          </p:cNvSpPr>
          <p:nvPr>
            <p:ph sz="half" idx="2"/>
          </p:nvPr>
        </p:nvSpPr>
        <p:spPr/>
        <p:txBody>
          <a:bodyPr/>
          <a:lstStyle/>
          <a:p>
            <a:r>
              <a:t>1. 基于模糊测试技术，可以通过向应用程序输入随机数据来发现潜在的SQL注入漏洞。</a:t>
            </a:r>
          </a:p>
          <a:p>
            <a:r>
              <a:t>2. 模糊测试工具可以生成各种类型的随机数据，包括字符串、数字、代码等。</a:t>
            </a:r>
          </a:p>
          <a:p>
            <a:r>
              <a:t>3. 通过将这些随机数据输入应用程序，可以发现应用程序对这些数据的处理是否存在问题，从而发现SQL注入漏洞。</a:t>
            </a:r>
          </a:p>
        </p:txBody>
      </p:sp>
      <p:sp>
        <p:nvSpPr>
          <p:cNvPr id="5" name="Text Placeholder 4"/>
          <p:cNvSpPr>
            <a:spLocks noGrp="1"/>
          </p:cNvSpPr>
          <p:nvPr>
            <p:ph type="body" idx="3"/>
          </p:nvPr>
        </p:nvSpPr>
        <p:spPr/>
        <p:txBody>
          <a:bodyPr/>
          <a:lstStyle/>
          <a:p>
            <a:r>
              <a:t>静态分析技术：</a:t>
            </a:r>
          </a:p>
        </p:txBody>
      </p:sp>
      <p:sp>
        <p:nvSpPr>
          <p:cNvPr id="6" name="Content Placeholder 5"/>
          <p:cNvSpPr>
            <a:spLocks noGrp="1"/>
          </p:cNvSpPr>
          <p:nvPr>
            <p:ph sz="half" idx="4"/>
          </p:nvPr>
        </p:nvSpPr>
        <p:spPr/>
        <p:txBody>
          <a:bodyPr/>
          <a:lstStyle/>
          <a:p>
            <a:r>
              <a:t>1. 基于静态分析技术，可以通过分析应用程序的代码来发现潜在的SQL注入漏洞。</a:t>
            </a:r>
          </a:p>
          <a:p>
            <a:r>
              <a:t>2. 静态分析工具可以分析应用程序的源代码或编译后的代码，从而发现应用程序中是否存在SQL注入漏洞。</a:t>
            </a:r>
          </a:p>
          <a:p>
            <a:r>
              <a:t>3. 通过分析应用程序的代码，可以发现应用程序中是否存在不安全的SQL查询，从而发现SQL注入漏洞。</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基于二进制分析的SQL注入漏洞挖掘工具</a:t>
            </a:r>
          </a:p>
        </p:txBody>
      </p:sp>
      <p:sp>
        <p:nvSpPr>
          <p:cNvPr id="3" name="Text Placeholder 2"/>
          <p:cNvSpPr>
            <a:spLocks noGrp="1"/>
          </p:cNvSpPr>
          <p:nvPr>
            <p:ph type="body" idx="1"/>
          </p:nvPr>
        </p:nvSpPr>
        <p:spPr/>
        <p:txBody>
          <a:bodyPr/>
          <a:lstStyle/>
          <a:p>
            <a:r>
              <a:t>动态分析技术：</a:t>
            </a:r>
          </a:p>
        </p:txBody>
      </p:sp>
      <p:sp>
        <p:nvSpPr>
          <p:cNvPr id="4" name="Content Placeholder 3"/>
          <p:cNvSpPr>
            <a:spLocks noGrp="1"/>
          </p:cNvSpPr>
          <p:nvPr>
            <p:ph sz="half" idx="2"/>
          </p:nvPr>
        </p:nvSpPr>
        <p:spPr/>
        <p:txBody>
          <a:bodyPr/>
          <a:lstStyle/>
          <a:p>
            <a:r>
              <a:t>1. 基于动态分析技术，可以通过运行应用程序并监视应用程序的执行过程来发现潜在的SQL注入漏洞。</a:t>
            </a:r>
          </a:p>
          <a:p>
            <a:r>
              <a:t>2. 动态分析工具可以监视应用程序的执行过程，并记录应用程序的输入和输出数据。</a:t>
            </a:r>
          </a:p>
          <a:p>
            <a:r>
              <a:t>3. 通过分析应用程序的输入和输出数据，可以发现应用程序中是否存在不安全的SQL查询，从而发现SQL注入漏洞。</a:t>
            </a:r>
          </a:p>
        </p:txBody>
      </p:sp>
      <p:sp>
        <p:nvSpPr>
          <p:cNvPr id="5" name="Text Placeholder 4"/>
          <p:cNvSpPr>
            <a:spLocks noGrp="1"/>
          </p:cNvSpPr>
          <p:nvPr>
            <p:ph type="body" idx="3"/>
          </p:nvPr>
        </p:nvSpPr>
        <p:spPr/>
        <p:txBody>
          <a:bodyPr/>
          <a:lstStyle/>
          <a:p>
            <a:r>
              <a:t>机器学习技术：</a:t>
            </a:r>
          </a:p>
        </p:txBody>
      </p:sp>
      <p:sp>
        <p:nvSpPr>
          <p:cNvPr id="6" name="Content Placeholder 5"/>
          <p:cNvSpPr>
            <a:spLocks noGrp="1"/>
          </p:cNvSpPr>
          <p:nvPr>
            <p:ph sz="half" idx="4"/>
          </p:nvPr>
        </p:nvSpPr>
        <p:spPr/>
        <p:txBody>
          <a:bodyPr/>
          <a:lstStyle/>
          <a:p>
            <a:r>
              <a:t>1. 基于机器学习技术，可以通过训练机器学习模型来发现潜在的SQL注入漏洞。</a:t>
            </a:r>
          </a:p>
          <a:p>
            <a:r>
              <a:t>2. 机器学习模型可以学习应用程序的正常行为，并通过分析应用程序的输入和输出数据来发现应用程序中是否存在异常行为。</a:t>
            </a:r>
          </a:p>
          <a:p>
            <a:r>
              <a:t>3. 通过分析应用程序的输入和输出数据，机器学习模型可以发现应用程序中是否存在不安全的SQL查询，从而发现SQL注入漏洞。</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https://d.book118.com/118004143043006037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SQL注入漏洞概述与二进制分析的关联</vt:lpstr>
      <vt:lpstr> SQL注入漏洞概述与二进制分析的关联</vt:lpstr>
      <vt:lpstr> SQL注入漏洞概述与二进制分析的关联</vt:lpstr>
      <vt:lpstr> SQL注入漏洞概述与二进制分析的关联</vt:lpstr>
      <vt:lpstr> 基于二进制分析的SQL注入漏洞挖掘技术</vt:lpstr>
      <vt:lpstr> 基于二进制分析的SQL注入漏洞挖掘技术</vt:lpstr>
      <vt:lpstr> 基于二进制分析的SQL注入漏洞挖掘技术</vt:lpstr>
      <vt:lpstr> 基于二进制分析的SQL注入漏洞挖掘技术</vt:lpstr>
      <vt:lpstr> 基于二进制分析的SQL注入漏洞挖掘技术</vt:lpstr>
      <vt:lpstr> 二进制代码中的SQL注入漏洞寻找策略</vt:lpstr>
      <vt:lpstr> 二进制代码中的SQL注入漏洞寻找策略</vt:lpstr>
      <vt:lpstr> 基于二进制分析的SQL注入漏洞挖掘工具</vt:lpstr>
      <vt:lpstr> 基于二进制分析的SQL注入漏洞挖掘工具</vt:lpstr>
      <vt:lpstr> 基于二进制分析的SQL注入漏洞挖掘工具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2024-09-17T01:23:02.597</cp:lastPrinted>
  <dcterms:created xsi:type="dcterms:W3CDTF">2024-09-16T17:23:02Z</dcterms:created>
  <dcterms:modified xsi:type="dcterms:W3CDTF">2024-09-16T17:23:04Z</dcterms:modified>
</cp:coreProperties>
</file>