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991A0-4250-49D0-96AE-5B7BC916C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30BB1-7BEE-43EB-A628-88C742DF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CE3D6-672C-4286-BAD8-083352B5D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D7CE6-CF8D-4CAE-8338-29A677AB1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C9500-C103-4C38-B3EE-D120AAF5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2935D-2456-4A6C-8B00-EAC4ECDD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8F19E-09BA-4DA6-B6D9-9E0CE4FED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56290-6208-4143-AA08-963D4005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BB667-CA97-4F33-9AC3-7FFF3A65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9DD98-2EC4-45B8-B4B6-FB68FD2E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C66A-0F06-4F6C-BFAD-0C32E5DD1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4143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书写不平凡的平凡演讲稿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平凡中的不平凡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书写平凡，传递真情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演讲技巧与表达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书写不平凡的平凡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在当今快节奏的社会中，人们往往追求非凡的成就和瞩目的荣耀。然而，我们常常忽视了平凡中的美好与力量。本次演讲旨在探讨如何在平凡中发现不平凡，书写属于自己的非凡人生。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目的：通过分享平凡人的故事和经历，激发听众对平凡生活的热爱和追求，鼓励他们发现身边的非凡之处，并勇于书写自己的非凡人生。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提醒人们关注身边的平凡之美，珍惜生活中的点滴温馨和感动。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鼓励人们追求真实的自我，不畏平凡，勇于展现自己的个性和才华。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传递积极向上的价值观，引导人们以乐观、坚韧的心态面对生活中的挑战和困难。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平凡中的不平凡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8" b="23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平凡生活的美好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生活的细节之美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平凡的生活中，每一个微小的细节都蕴含着美好，如清晨的第一缕阳光、傍晚的落日余晖，以及亲人间的温馨互动。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情感的真挚之美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平凡生活中，人们之间的情感交流往往更加真挚，无论是亲情、友情还是爱情，都充满了朴实无华的真情实感。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成长的体验之美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在平凡的生活中，我们经历着成长与蜕变，每一个阶段都有不同的体验和收获，这些都是人生中宝贵的财富。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在平凡的岗位上，许多人默默无闻地付出着努力，他们用自己的坚守和执着，为社会的发展和进步贡献着力量。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岗位的坚守之美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平凡的岗位往往能创造出非凡的成果，这些成果不仅体现了工作者的价值，也为社会带来了实实在在的效益。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工作的成果之美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在平凡的岗位上，人们之间的团结协作显得尤为重要，只有大家齐心协力，才能够取得更好的工作成效。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团队的协作之美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平凡岗位的光彩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坚韧不拔的精神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在面对困难和挫折时，平凡的人能够保持坚韧不拔的精神，勇往直前，不断追求自己的梦想和目标。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无私奉献的精神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平凡的人往往具有无私奉献的精神，他们愿意为了他人和社会的利益而付出自己的时间、精力和心血。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乐观向上的精神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平凡的人通常具有乐观向上的精神，他们能够积极面对生活中的挑战和困难，始终保持积极向上的心态。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平凡人的伟大精神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书写平凡，传递真情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观察细节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留意身边的人和事，关注他们的情感、经历和故事，从细微之处发现生活的不凡之处。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倾听内心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倾听自己内心的声音，关注自己的情感和思考，挖掘内心深处的感悟和体会。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走进生活的每个角落，用心感受那些容易被忽视的瞬间，如清晨的阳光、傍晚的微风、街头的喧嚣、巷尾的宁静。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用心感受平凡生活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从生活中筛选出具有代表性、感染力和共鸣点的素材，进行深入的挖掘和整理。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精选素材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刻画人物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讲述故事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通过描绘人物的外貌、性格、行为和语言等特点，塑造鲜活、立体的人物形象，让听众产生共鸣。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运用生动的语言和形象的描绘，将平凡的故事讲述得引人入胜，激发听众的情感共鸣和思考。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用笔记录平凡故事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在演讲中投入真挚的情感，用自己的经历和感受打动听众，引发他们的共鸣和思考。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运用简洁明了、生动有力的语言，将复杂的情感和故事表达得淋漓尽致，让听众易于理解和接受。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通过设问、引导等方式与听众进行互动沟通，增强演讲的吸引力和感染力，让听众更加深入地理解和感受演讲的主题和情感。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互动沟通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用演讲传递平凡真情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https://d.book118.com/118004143124006024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2024-09-01T04:03:57.713</cp:lastPrinted>
  <dcterms:created xsi:type="dcterms:W3CDTF">2024-08-31T20:03:57Z</dcterms:created>
  <dcterms:modified xsi:type="dcterms:W3CDTF">2024-08-31T20:03:59Z</dcterms:modified>
</cp:coreProperties>
</file>