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56C2C-8B90-4E07-96BB-D4E99F55E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CBE5C-9252-457E-9BBB-DC7C9E914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6CB53-9443-4FAD-B89B-A661F50CD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D4EFF-EE3F-41CB-B535-7CD88A822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7CCCF9-8052-4C06-BFBD-28B8587A9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DB86A6-432F-4BF0-9A60-203612907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ECDFE4-F9CF-4416-9FE4-D720D4C27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ACEC8-48AB-47CD-9BCB-156B8CC89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BE818-D14F-4D7A-8F3D-6D15632A4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0116C-3258-42D4-A24A-2F9569B44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DFF77-6986-4329-A4FA-080C204FD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6057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智能制造技术对人才培养的影响研究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智能制造技术对人才培养的影响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基于智能制造技术的人才培养策略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智能制造技术人才培养的实践与探索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随着人工智能、大数据、云计算等技术的不断进步，智能制造已经成为制造业发展的重要趋势。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智能制造技术的发展对人才培养提出了新的要求，需要培养具备跨学科知识、创新能力和实践经验的复合型人才。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人才培养的新需求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本研究旨在探讨智能制造技术对人才培养的影响，为高校和制造业企业提供人才培养的新思路和方法。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通过分析智能制造技术的发展趋势和人才培养的现状，提出适应智能制造技术发展的人才培养模式和策略。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智能制造技术的发展对人才培养带来了哪些挑战？如何调整和优化现有的人才培养模式以适应智能制造技术的发展？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本研究将采用文献综述、案例分析、问卷调查等方法，对智能制造技术和人才培养的相关理论和实践进行深入研究。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本研究将重点关注智能制造技术的发展趋势、人才培养的现状和挑战，以及适应智能制造技术发展的人才培养模式和策略。同时，将结合国内外相关案例进行分析和比较。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智能制造技术是一种集成了先进制造技术、信息技术和智能技术的制造模式，旨在提高制造过程的智能化水平，实现高效、高质、柔性的生产。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智能制造技术涵盖了数字化、网络化、自动化、智能化等多个方面，通过智能感知、智能决策、智能执行等技术手段，实现制造过程的优化和升级。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33" r="262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智能制造技术的定义和内涵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智能制造技术经历了数字化制造、网络化制造、云制造等发展阶段，目前正处于工业4.0时代，即数字化、网络化、智能化深度融合的阶段。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当前，智能制造技术已经在全球范围内得到广泛应用，涵盖了汽车、机械、电子、航空航天等多个领域。同时，各国政府和企业也加大了对智能制造技术的研发和应用力度，推动制造业的转型升级。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智能制造技术的发展历程和现状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智能制造技术的核心技术包括工业互联网、大数据、云计算、人工智能等。这些技术为智能制造提供了强大的技术支持和创新动力。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智能制造技术的应用领域非常广泛，包括智能工厂、智能车间、智能生产线等。同时，智能制造技术还可以应用于产品设计、生产规划、生产执行、服务等领域，实现全生命周期的智能化管理。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智能制造技术的核心技术和应用领域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智能制造技术对人才培养的影响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1694" r="216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智能制造技术对人才需求的变革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技能需求变化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智能制造技术的发展使得传统制造业技能需求发生变化，对人才的计算机、自动化、数据分析等技能要求提高。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岗位需求变化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智能制造技术的应用使得生产线自动化程度提高，部分传统岗位被替代，同时产生了新的岗位需求，如机器人维护、数据分析师等。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跨界人才需求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智能制造技术涉及多个领域的融合，需要具备跨学科背景和跨界思维的人才。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智能制造技术的发展促进了产业和教育的深度融合，企业参与人才培养全过程，提高人才培养的针对性和实用性。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产教融合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智能制造技术强调实践应用，实践教学在人才培养中的地位得到提升，如实验、实训、实习等。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智能制造技术的发展使得人才需求多样化，个性化培养成为趋势，根据每个人的特点和兴趣制定培养计划。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智能制造技术对人才培养模式的创新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智能制造技术对人才素质和能力的要求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智能制造技术发展迅速，需要具备创新意识和能力的人才，能够不断适应新技术和新模式。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智能制造技术的应用使得团队协作更加重要，需要具备良好沟通能力和团队协作精神的人才。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智能制造技术涉及多个领域的知识和技能，需要具备快速学习和持续学习的能力。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智能制造技术的发展促进了国际交流与合作，需要具备跨文化交流能力和国际化视野的人才。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https://d.book118.com/118006057007006036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2024-09-15T03:37:56.577</cp:lastPrinted>
  <dcterms:created xsi:type="dcterms:W3CDTF">2024-09-14T19:37:56Z</dcterms:created>
  <dcterms:modified xsi:type="dcterms:W3CDTF">2024-09-14T19:37:58Z</dcterms:modified>
</cp:coreProperties>
</file>