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9A6D9-68B5-4A09-948E-94E39DE26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84248-FCC4-4613-8E45-065F41A91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55912-7A92-454E-8AA6-7F271061F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E97C76-CE63-4533-8E05-727A4A8A6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FD8C5B-4531-48B2-9586-E5267CE45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95500C-141D-4558-B294-ABFE73174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23885E-FACB-4311-BC1A-C01B43C02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A83C5-5C72-45B7-AE16-363B44BE2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ECEC4-33FB-484D-909F-3CE612D11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A5C97-76E9-4E12-BB08-08578D352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A5BF9-A311-4EC7-A0CD-F7AB88246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06075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冬季呼吸道疾病的全球趋势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冬季呼吸道疾病流行趋势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冬季呼吸道疾病主要类型及症状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冬季呼吸道疾病传播途径及危险因素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冬季呼吸道疾病预防与控制措施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探讨冬季呼吸道疾病的全球趋势，为预防和控制提供科学依据。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呼吸道疾病是全球范围内的重大公共卫生问题，了解其流行趋势对于制定有效的防控策略至关重要。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呼吸道疾病概述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呼吸道疾病是一类由病毒、细菌等微生物感染或过敏原、理化因素刺激引起的疾病。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常见的呼吸道疾病包括感冒、流感、支气管炎、肺炎等。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呼吸道疾病的症状包括咳嗽、咳痰、喘息、呼吸困难等，严重时可导致呼吸衰竭和死亡。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冬季呼吸道疾病流行趋势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2" r="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随着全球气候变化和环境污染的加剧，冬季呼吸道疾病的发病率和死亡率预计将继续上升。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全球每年因冬季呼吸道疾病导致的发病率和死亡率均呈上升趋势。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在一些国家和地区，冬季呼吸道疾病的发病率和死亡率甚至超过了其他疾病。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全球发病率及死亡率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冬季呼吸道疾病在全球范围内广泛分布，但不同地区的发病率和死亡率存在显著差异。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在寒冷地区，如北欧、俄罗斯和加拿大等地，冬季呼吸道疾病的发病率和死亡率较高。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在发展中国家，由于医疗卫生条件较差和营养不良等因素，冬季呼吸道疾病的发病率和死亡率也相对较高。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7016" r="27016"/>
          <a:stretch>
            <a:fillRect/>
          </a:stretch>
        </p:blipFill>
        <p:spPr>
          <a:xfrm>
            <a:off x="454962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年龄和性别分布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冬季呼吸道疾病可影响所有年龄组，但老年人和儿童是易感人群，发病率和死亡率较高。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男性比女性更容易感染冬季呼吸道疾病，且病情更为严重。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一些特殊职业人群，如医护人员、教师等，由于接触人群较多，也容易感染冬季呼吸道疾病。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冬季呼吸道疾病主要类型及症状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通过飞沫传播，也可通过接触污染物体表面传播。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高危人群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接种疫苗、保持良好的个人卫生习惯、避免去人群密集场所等。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发热、头痛、咳嗽、喉咙痛、肌肉疼痛、乏力等。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老年人、儿童、孕妇及患有慢性疾病的人群。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流行性感冒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咳嗽、咳痰、喘息、呼吸困难等。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急性支气管炎和慢性支气管炎。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感染、吸烟、空气污染等。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对症治疗、控制感染、改善生活习惯等。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417" r="284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哮喘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反复发作的喘息、气促、胸闷或咳嗽等。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过敏性哮喘、运动性哮喘等。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遗传、环境因素（如过敏原、空气污染）等。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药物治疗（如吸入性糖皮质激素、β2受体激动剂等）、避免诱发因素等。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持续存在的呼吸系统症状和气流受限，表现为咳嗽、咳痰、喘息、胸闷等。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长期吸烟、空气污染、职业性粉尘和化学物质等。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慢性支气管炎和肺气肿。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药物治疗（如支气管扩张剂、吸入性糖皮质激素等）、氧疗、呼吸康复等。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慢性阻塞性肺疾病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https://d.book118.com/118006075017006037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2024-09-16T19:27:22.198</cp:lastPrinted>
  <dcterms:created xsi:type="dcterms:W3CDTF">2024-09-16T11:27:22Z</dcterms:created>
  <dcterms:modified xsi:type="dcterms:W3CDTF">2024-09-16T11:27:24Z</dcterms:modified>
</cp:coreProperties>
</file>