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7BDB-B655-44CB-BBBC-D6666C055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0A925-A732-42D6-A824-703ECEF39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3E9FB-C757-4304-9D63-1A70FAD5E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F9374-0906-4D71-BEF6-D0729552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99BEE-D5AC-48F9-B7FE-BA4E64803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E8BA0-1F47-47F8-893E-E0E51FE8D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AC8B5-5F69-4D74-8959-8CB138D4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A783A-D9BD-46DD-8CDA-90A65D27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DB3EA-9890-4172-8374-35A022192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36979-0B13-44E9-A958-52C3360BE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15C15-84DC-43FD-AE91-838D09C18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7104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公司战略管理咨询报告培训课件财务分析和投资决策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16228" y="2321923"/>
            <a:ext cx="3739753" cy="20769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61215" y="3978920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公司战略与财务分析关联探讨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投资决策在公司战略中的地位和作用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公司战略管理概述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战略管理是企业为实现长期目标而进行的全局性、长远性的规划和管理，涉及企业发展方向、资源配置和竞争优势等关键领域。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有助于企业明确发展目标和愿景，优化资源配置，提高市场竞争力，实现可持续发展。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45" r="30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包括战略分析、战略制定、战略实施和战略评估四个主要阶段，形成一个闭环的管理过程。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通常分为公司层战略、业务层战略和职能层战略三个层次，各层次战略相互关联、相互支持。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战略管理层次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战略管理的过程与层次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11" r="50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包括增长型战略、稳定型战略、紧缩型战略和混合型战略等，各种战略类型适用于不同的发展阶段和市场环境。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企业在选择战略类型时，需综合考虑内外部环境、资源能力、竞争优势和风险偏好等因素，确保所选战略与企业实际情况相匹配。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公司战略类型及选择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战略选择因素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展示公司资产、负债和所有者权益的状况，反映公司经济实力和偿付能力。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揭示公司一定时期内的收入、费用和利润情况，衡量经营成果和盈利能力。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反映公司现金流入和流出的情况，评估资金运用效率和流动性。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流动性比率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营运效率比率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盈利能力比率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杠杆比率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财务比率分析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如销售利润率、净资产收益率，评价公司盈利水平和盈利能力。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如存货周转率、应收账款周转率，反映公司资产管理和运营效率。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如流动比率、速动比率，衡量公司短期偿债能力。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如资产负债率、权益乘数，揭示公司财务风险和资本结构。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行业对比分析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制定财务计划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趋势分析与预测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对公司历史财务数据进行纵向比较，揭示发展趋势和规律。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与同行业其他公司进行比较，评估公司在行业中的地位和竞争力。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基于历史数据和行业情况，运用定量和定性分析方法预测公司未来发展趋势和财务状况。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根据预测结果制定财务计划，为公司战略决策提供支持。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投资决策方法与技巧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项目初步筛选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投资项目评估流程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基于公司战略和市场需求，初步筛选具有潜力的投资项目。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对初选项目进行详细调查，包括市场前景、技术可行性、财务状况等。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运用财务分析工具和方法，评估项目的投资价值和潜在回报。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根据评估结果，制定投资决策方案，明确投资金额、方式和退出机制。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投资风险识别与评估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分析市场需求、竞争格局和价格波动等因素，评估项目市场风险。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评估项目技术成熟度、研发能力和技术更新换代速度等因素，识别技术风险。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分析项目财务报表、财务指标和财务稳定性等因素，评估项目财务风险。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考虑政策、法律、环境等外部因素对项目的影响，识别其他潜在风险。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其他风险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https://d.book118.com/118007104056006040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2024-09-18T21:01:32.269</cp:lastPrinted>
  <dcterms:created xsi:type="dcterms:W3CDTF">2024-09-18T13:01:32Z</dcterms:created>
  <dcterms:modified xsi:type="dcterms:W3CDTF">2024-09-18T13:01:34Z</dcterms:modified>
</cp:coreProperties>
</file>