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D1206-0F94-4404-B15A-395FD38E2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373EB-ABF3-481D-A4DB-2147E0FD4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EE674-8ACC-44D1-911C-8815F0097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9293A9-A4CE-4F82-85B9-490D0CB07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67968C-CE2E-4FC9-B9CF-9BB9B4572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CF9EF5-59A5-45A5-A864-CC9D21BD7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FE18C2-D086-4249-872F-F0C0D7135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3E0B9B-1458-4D55-A4B7-4F3F5B070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3A7EA-9238-4FA9-948A-435270B10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CDB87-E77E-488F-9867-89C63DA01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2A7D9-1CAC-49C0-8AE1-AE091451A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07111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孕婴护理师课件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孕婴护理基础知识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孕婴护理技能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孕婴护理注意事项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孕婴护理案例分析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孕婴护理师的职业素养与道德规范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孕婴护理基础知识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52" b="1675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详细介绍孕妇在孕期各个阶段的生理变化，包括体重、血压、子宫、乳房等方面的变化。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孕期生理变化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提供孕期营养需求和饮食建议，包括如何合理搭配蛋白质、碳水化合物、脂肪、维生素等营养素。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孕期营养与饮食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指导孕妇如何进行适当的运动和锻炼，以增强体质和促进胎儿发育。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孕期运动与锻炼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讲解孕期常见的心理问题及应对方法，帮助孕妇保持良好心态。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孕期心理调适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孕期护理知识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介绍新生儿的基本生理特点，如体温调节、睡眠、消化、免疫等方面的特点。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新生儿生理特点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新生儿喂养与护理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新生儿常见疾病与预防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新生儿安全与急救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指导如何正确喂养新生儿，包括母乳喂养、人工喂养等，以及日常护理的注意事项。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介绍新生儿常见疾病的症状、原因及预防方法，如新生儿黄疸、脐炎等。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讲解如何保障新生儿的安全，以及在发生意外情况时的紧急处理方法。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新生儿护理知识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介绍婴儿的基本生理特点，如生长发育、消化、睡眠等方面的特点。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婴儿生理特点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指导如何合理搭配婴儿的饮食，以满足其生长发育的营养需求。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婴儿饮食与营养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提供婴儿日常护理的技巧和方法，如换尿布、洗澡、穿衣等。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婴儿日常护理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介绍婴儿常见疾病的症状、原因及预防方法，如感冒、腹泻等。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婴儿常见疾病与预防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婴儿护理知识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孕婴护理技能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孕期营养指导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孕期健康管理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孕期心理调适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产前准备指导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孕期护理技能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73" r="165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511" r="1851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提供科学的饮食搭配建议，确保孕妇获得充足的营养，满足胎儿生长发育的需求。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指导孕妇进行适当的运动、休息和保健，预防孕期常见疾病，保持身心健康。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关注孕妇的心理健康，提供心理疏导和支持，帮助她们缓解焦虑、抑郁等情绪问题。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指导孕妇准备产前物品、安排产前检查等，确保顺利分娩。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指导新妈妈如何正确哺乳，解决常见的哺乳问题，如乳汁不足、乳腺炎等。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新生儿喂养指导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教授新妈妈如何给新生儿洗澡、换尿布、穿衣服等日常护理技能，以及如何应对新生儿常见问题，如红臀、脐带脱落等。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指导新妈妈如何观察新生儿的健康状况，发现异常及时就医，确保新生儿的健康成长。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新生儿健康监测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关注新生儿情感需求，教授新妈妈如何与新生儿建立亲密关系，促进新生儿心理发展。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新生儿心理发展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婴儿饮食调理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根据婴儿不同阶段的生长发育需求，指导家长如何合理安排饮食，确保婴儿获得充足的营养。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婴儿健康监测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指导家长如何观察婴儿的健康状况，发现异常及时就医，确保婴儿的健康成长。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婴儿早期教育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教授家长如何通过游戏、互动等方式促进婴儿的智力发展、情感交流和社交能力提升。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婴儿日常护理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教授家长如何给婴儿洗澡、换尿布、穿衣服等日常护理技能，以及如何应对婴儿常见问题，如发热、腹泻等。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婴儿护理技能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孕婴护理注意事项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https://d.book118.com/118007111074006026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2024-09-03T22:08:35.464</cp:lastPrinted>
  <dcterms:created xsi:type="dcterms:W3CDTF">2024-09-03T14:08:35Z</dcterms:created>
  <dcterms:modified xsi:type="dcterms:W3CDTF">2024-09-03T14:08:37Z</dcterms:modified>
</cp:coreProperties>
</file>